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  <p:sldMasterId id="2147483675" r:id="rId5"/>
    <p:sldMasterId id="2147483678" r:id="rId6"/>
  </p:sldMasterIdLst>
  <p:notesMasterIdLst>
    <p:notesMasterId r:id="rId13"/>
  </p:notesMasterIdLst>
  <p:sldIdLst>
    <p:sldId id="260" r:id="rId7"/>
    <p:sldId id="307" r:id="rId8"/>
    <p:sldId id="522" r:id="rId9"/>
    <p:sldId id="507" r:id="rId10"/>
    <p:sldId id="517" r:id="rId11"/>
    <p:sldId id="270" r:id="rId12"/>
  </p:sldIdLst>
  <p:sldSz cx="24239538" cy="13716000"/>
  <p:notesSz cx="6797675" cy="9926638"/>
  <p:defaultTextStyle>
    <a:defPPr>
      <a:defRPr lang="el-GR"/>
    </a:defPPr>
    <a:lvl1pPr marL="0" algn="l" defTabSz="1821805" rtl="0" eaLnBrk="1" latinLnBrk="0" hangingPunct="1">
      <a:defRPr sz="3586" kern="1200">
        <a:solidFill>
          <a:schemeClr val="tx1"/>
        </a:solidFill>
        <a:latin typeface="+mn-lt"/>
        <a:ea typeface="+mn-ea"/>
        <a:cs typeface="+mn-cs"/>
      </a:defRPr>
    </a:lvl1pPr>
    <a:lvl2pPr marL="910903" algn="l" defTabSz="1821805" rtl="0" eaLnBrk="1" latinLnBrk="0" hangingPunct="1">
      <a:defRPr sz="3586" kern="1200">
        <a:solidFill>
          <a:schemeClr val="tx1"/>
        </a:solidFill>
        <a:latin typeface="+mn-lt"/>
        <a:ea typeface="+mn-ea"/>
        <a:cs typeface="+mn-cs"/>
      </a:defRPr>
    </a:lvl2pPr>
    <a:lvl3pPr marL="1821805" algn="l" defTabSz="1821805" rtl="0" eaLnBrk="1" latinLnBrk="0" hangingPunct="1">
      <a:defRPr sz="3586" kern="1200">
        <a:solidFill>
          <a:schemeClr val="tx1"/>
        </a:solidFill>
        <a:latin typeface="+mn-lt"/>
        <a:ea typeface="+mn-ea"/>
        <a:cs typeface="+mn-cs"/>
      </a:defRPr>
    </a:lvl3pPr>
    <a:lvl4pPr marL="2732708" algn="l" defTabSz="1821805" rtl="0" eaLnBrk="1" latinLnBrk="0" hangingPunct="1">
      <a:defRPr sz="3586" kern="1200">
        <a:solidFill>
          <a:schemeClr val="tx1"/>
        </a:solidFill>
        <a:latin typeface="+mn-lt"/>
        <a:ea typeface="+mn-ea"/>
        <a:cs typeface="+mn-cs"/>
      </a:defRPr>
    </a:lvl4pPr>
    <a:lvl5pPr marL="3643609" algn="l" defTabSz="1821805" rtl="0" eaLnBrk="1" latinLnBrk="0" hangingPunct="1">
      <a:defRPr sz="3586" kern="1200">
        <a:solidFill>
          <a:schemeClr val="tx1"/>
        </a:solidFill>
        <a:latin typeface="+mn-lt"/>
        <a:ea typeface="+mn-ea"/>
        <a:cs typeface="+mn-cs"/>
      </a:defRPr>
    </a:lvl5pPr>
    <a:lvl6pPr marL="4554513" algn="l" defTabSz="1821805" rtl="0" eaLnBrk="1" latinLnBrk="0" hangingPunct="1">
      <a:defRPr sz="3586" kern="1200">
        <a:solidFill>
          <a:schemeClr val="tx1"/>
        </a:solidFill>
        <a:latin typeface="+mn-lt"/>
        <a:ea typeface="+mn-ea"/>
        <a:cs typeface="+mn-cs"/>
      </a:defRPr>
    </a:lvl6pPr>
    <a:lvl7pPr marL="5465414" algn="l" defTabSz="1821805" rtl="0" eaLnBrk="1" latinLnBrk="0" hangingPunct="1">
      <a:defRPr sz="3586" kern="1200">
        <a:solidFill>
          <a:schemeClr val="tx1"/>
        </a:solidFill>
        <a:latin typeface="+mn-lt"/>
        <a:ea typeface="+mn-ea"/>
        <a:cs typeface="+mn-cs"/>
      </a:defRPr>
    </a:lvl7pPr>
    <a:lvl8pPr marL="6376318" algn="l" defTabSz="1821805" rtl="0" eaLnBrk="1" latinLnBrk="0" hangingPunct="1">
      <a:defRPr sz="3586" kern="1200">
        <a:solidFill>
          <a:schemeClr val="tx1"/>
        </a:solidFill>
        <a:latin typeface="+mn-lt"/>
        <a:ea typeface="+mn-ea"/>
        <a:cs typeface="+mn-cs"/>
      </a:defRPr>
    </a:lvl8pPr>
    <a:lvl9pPr marL="7287221" algn="l" defTabSz="1821805" rtl="0" eaLnBrk="1" latinLnBrk="0" hangingPunct="1">
      <a:defRPr sz="358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Προεπιλεγμένη ενότητα" id="{020C738E-525F-4EA0-BCF1-99C03E7E70B9}">
          <p14:sldIdLst>
            <p14:sldId id="260"/>
            <p14:sldId id="307"/>
            <p14:sldId id="522"/>
            <p14:sldId id="507"/>
            <p14:sldId id="517"/>
          </p14:sldIdLst>
        </p14:section>
        <p14:section name="Ενότητα χωρίς τίτλο" id="{1F552571-FE8F-4DD5-94B1-77E7831B092B}">
          <p14:sldIdLst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3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E6CE01-A713-51BA-5A9B-D28BE9B9F6E5}" name="ΜΑΥΡΙΔΟΥ ΕΛΙΣΑΒΕΤ (Elisavet Mavridou)" initials="ΕΜ" userId="S::emavridou@mou.gr::288ebe80-ad66-4b91-9e8f-ab35f7054c1c" providerId="AD"/>
  <p188:author id="{DBFCC6B1-DA17-FE0F-7BC8-957BDB9D57FD}" name="Χατζέλλης, Αναστάσιος" initials="Χ,Α" userId="Χατζέλλης, Αναστάσιος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ΖΩΗ ΓΕΩΡΓΟΠΟΥΛΟΥ" initials="ΖΓ" lastIdx="6" clrIdx="0">
    <p:extLst>
      <p:ext uri="{19B8F6BF-5375-455C-9EA6-DF929625EA0E}">
        <p15:presenceInfo xmlns:p15="http://schemas.microsoft.com/office/powerpoint/2012/main" userId="ΖΩΗ ΓΕΩΡΓΟΠΟΥΛΟΥ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CA4C"/>
    <a:srgbClr val="19BEDE"/>
    <a:srgbClr val="0D4F8C"/>
    <a:srgbClr val="3399FF"/>
    <a:srgbClr val="2AB6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48" autoAdjust="0"/>
    <p:restoredTop sz="94660"/>
  </p:normalViewPr>
  <p:slideViewPr>
    <p:cSldViewPr snapToGrid="0">
      <p:cViewPr varScale="1">
        <p:scale>
          <a:sx n="52" d="100"/>
          <a:sy n="52" d="100"/>
        </p:scale>
        <p:origin x="1128" y="84"/>
      </p:cViewPr>
      <p:guideLst>
        <p:guide orient="horz" pos="4320"/>
        <p:guide pos="76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488"/>
    </p:cViewPr>
  </p:sorterViewPr>
  <p:notesViewPr>
    <p:cSldViewPr snapToGrid="0">
      <p:cViewPr varScale="1">
        <p:scale>
          <a:sx n="130" d="100"/>
          <a:sy n="130" d="100"/>
        </p:scale>
        <p:origin x="416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ΧΑΤΖΕΛΛΗΣ ΑΝΑΣΤΑΣΙΟΣ" userId="19a594fe-164d-4a2d-a839-400d5f55fdb5" providerId="ADAL" clId="{98CB4990-F6FC-4CAF-ADA8-B04DBB424AE3}"/>
    <pc:docChg chg="modSld">
      <pc:chgData name="ΧΑΤΖΕΛΛΗΣ ΑΝΑΣΤΑΣΙΟΣ" userId="19a594fe-164d-4a2d-a839-400d5f55fdb5" providerId="ADAL" clId="{98CB4990-F6FC-4CAF-ADA8-B04DBB424AE3}" dt="2026-05-28T12:30:15.810" v="21" actId="20577"/>
      <pc:docMkLst>
        <pc:docMk/>
      </pc:docMkLst>
      <pc:sldChg chg="modSp mod">
        <pc:chgData name="ΧΑΤΖΕΛΛΗΣ ΑΝΑΣΤΑΣΙΟΣ" userId="19a594fe-164d-4a2d-a839-400d5f55fdb5" providerId="ADAL" clId="{98CB4990-F6FC-4CAF-ADA8-B04DBB424AE3}" dt="2026-05-28T12:30:15.810" v="21" actId="20577"/>
        <pc:sldMkLst>
          <pc:docMk/>
          <pc:sldMk cId="2697803927" sldId="260"/>
        </pc:sldMkLst>
        <pc:spChg chg="mod">
          <ac:chgData name="ΧΑΤΖΕΛΛΗΣ ΑΝΑΣΤΑΣΙΟΣ" userId="19a594fe-164d-4a2d-a839-400d5f55fdb5" providerId="ADAL" clId="{98CB4990-F6FC-4CAF-ADA8-B04DBB424AE3}" dt="2026-05-28T12:30:15.810" v="21" actId="20577"/>
          <ac:spMkLst>
            <pc:docMk/>
            <pc:sldMk cId="2697803927" sldId="260"/>
            <ac:spMk id="2" creationId="{6A242D53-6CB0-9040-0637-C3654D9BFE6C}"/>
          </ac:spMkLst>
        </pc:spChg>
        <pc:spChg chg="mod">
          <ac:chgData name="ΧΑΤΖΕΛΛΗΣ ΑΝΑΣΤΑΣΙΟΣ" userId="19a594fe-164d-4a2d-a839-400d5f55fdb5" providerId="ADAL" clId="{98CB4990-F6FC-4CAF-ADA8-B04DBB424AE3}" dt="2026-05-28T12:30:04.446" v="0" actId="1076"/>
          <ac:spMkLst>
            <pc:docMk/>
            <pc:sldMk cId="2697803927" sldId="260"/>
            <ac:spMk id="6" creationId="{92090B62-B25B-3B4C-B120-D2B2A6AAC54D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E692B7-1B55-4C2B-82C5-3D0A024BBDD8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003BCC9-0987-4E6A-974E-4B0A880451BE}">
      <dgm:prSet phldrT="[Κείμενο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GB" sz="4000" dirty="0">
              <a:solidFill>
                <a:schemeClr val="accent1">
                  <a:lumMod val="50000"/>
                </a:schemeClr>
              </a:solidFill>
            </a:rPr>
            <a:t>10</a:t>
          </a:r>
          <a:r>
            <a:rPr lang="el-GR" sz="4000" dirty="0">
              <a:solidFill>
                <a:schemeClr val="accent1">
                  <a:lumMod val="50000"/>
                </a:schemeClr>
              </a:solidFill>
            </a:rPr>
            <a:t>0 εκ. ευρώ </a:t>
          </a:r>
          <a:endParaRPr lang="en-US" sz="4000" dirty="0">
            <a:solidFill>
              <a:schemeClr val="accent1">
                <a:lumMod val="50000"/>
              </a:schemeClr>
            </a:solidFill>
          </a:endParaRPr>
        </a:p>
      </dgm:t>
    </dgm:pt>
    <dgm:pt modelId="{C5E22DDF-F8FF-424C-B650-F82C2C1F1694}" type="parTrans" cxnId="{DB4A8C7C-43D1-4CF0-B753-812CC41AB8A6}">
      <dgm:prSet/>
      <dgm:spPr/>
      <dgm:t>
        <a:bodyPr/>
        <a:lstStyle/>
        <a:p>
          <a:endParaRPr lang="en-US" sz="1200"/>
        </a:p>
      </dgm:t>
    </dgm:pt>
    <dgm:pt modelId="{7CCDAFCA-CF2D-4994-8451-0E47652CCF00}" type="sibTrans" cxnId="{DB4A8C7C-43D1-4CF0-B753-812CC41AB8A6}">
      <dgm:prSet/>
      <dgm:spPr/>
      <dgm:t>
        <a:bodyPr/>
        <a:lstStyle/>
        <a:p>
          <a:endParaRPr lang="en-US" sz="1200"/>
        </a:p>
      </dgm:t>
    </dgm:pt>
    <dgm:pt modelId="{1162E29A-C6BD-4CAE-867B-A401AC6CEDD0}">
      <dgm:prSet phldrT="[Κείμενο]" custT="1"/>
      <dgm:spPr>
        <a:gradFill rotWithShape="0">
          <a:gsLst>
            <a:gs pos="0">
              <a:schemeClr val="accent1">
                <a:lumMod val="5000"/>
                <a:lumOff val="95000"/>
                <a:alpha val="38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el-GR" sz="3600" dirty="0">
              <a:solidFill>
                <a:schemeClr val="accent1">
                  <a:lumMod val="75000"/>
                </a:schemeClr>
              </a:solidFill>
            </a:rPr>
            <a:t>ΕΤΠΑ</a:t>
          </a:r>
          <a:r>
            <a:rPr lang="en-US" sz="3600" dirty="0">
              <a:solidFill>
                <a:schemeClr val="accent1">
                  <a:lumMod val="75000"/>
                </a:schemeClr>
              </a:solidFill>
            </a:rPr>
            <a:t>: </a:t>
          </a:r>
          <a:r>
            <a:rPr lang="el-GR" sz="3600" dirty="0">
              <a:solidFill>
                <a:schemeClr val="accent1">
                  <a:lumMod val="75000"/>
                </a:schemeClr>
              </a:solidFill>
            </a:rPr>
            <a:t>87 εκ. ευρώ</a:t>
          </a:r>
          <a:endParaRPr lang="en-US" sz="3600" dirty="0">
            <a:solidFill>
              <a:schemeClr val="accent1">
                <a:lumMod val="75000"/>
              </a:schemeClr>
            </a:solidFill>
          </a:endParaRPr>
        </a:p>
      </dgm:t>
    </dgm:pt>
    <dgm:pt modelId="{6BED3CD7-7FF5-452A-ACBC-ACA0B1DF495B}" type="parTrans" cxnId="{68477BE9-1AAA-4872-9271-95FA101485C5}">
      <dgm:prSet/>
      <dgm:spPr/>
      <dgm:t>
        <a:bodyPr/>
        <a:lstStyle/>
        <a:p>
          <a:endParaRPr lang="en-US" sz="1200"/>
        </a:p>
      </dgm:t>
    </dgm:pt>
    <dgm:pt modelId="{A4AA486D-32C0-487F-BDED-BEC74B86F0F3}" type="sibTrans" cxnId="{68477BE9-1AAA-4872-9271-95FA101485C5}">
      <dgm:prSet/>
      <dgm:spPr/>
      <dgm:t>
        <a:bodyPr/>
        <a:lstStyle/>
        <a:p>
          <a:endParaRPr lang="en-US" sz="1200"/>
        </a:p>
      </dgm:t>
    </dgm:pt>
    <dgm:pt modelId="{13C95ED0-1469-4445-B63A-6E5360C3EC08}">
      <dgm:prSet phldrT="[Κείμενο]"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el-GR" sz="3600" dirty="0">
              <a:solidFill>
                <a:schemeClr val="accent1">
                  <a:lumMod val="75000"/>
                </a:schemeClr>
              </a:solidFill>
            </a:rPr>
            <a:t>ΕΚΤ</a:t>
          </a:r>
          <a:r>
            <a:rPr lang="en-GB" sz="3600" dirty="0">
              <a:solidFill>
                <a:schemeClr val="accent1">
                  <a:lumMod val="75000"/>
                </a:schemeClr>
              </a:solidFill>
            </a:rPr>
            <a:t>+: </a:t>
          </a:r>
          <a:r>
            <a:rPr lang="el-GR" sz="3600" dirty="0">
              <a:solidFill>
                <a:schemeClr val="accent1">
                  <a:lumMod val="75000"/>
                </a:schemeClr>
              </a:solidFill>
            </a:rPr>
            <a:t>13 εκ. ευρώ</a:t>
          </a:r>
          <a:endParaRPr lang="en-US" sz="3600" dirty="0">
            <a:solidFill>
              <a:schemeClr val="accent1">
                <a:lumMod val="75000"/>
              </a:schemeClr>
            </a:solidFill>
          </a:endParaRPr>
        </a:p>
      </dgm:t>
    </dgm:pt>
    <dgm:pt modelId="{96CFF632-B6E5-4F8A-981B-8F5BAE8B4F3A}" type="parTrans" cxnId="{8A5E24B8-6110-4212-9287-A83E4B94409C}">
      <dgm:prSet/>
      <dgm:spPr/>
      <dgm:t>
        <a:bodyPr/>
        <a:lstStyle/>
        <a:p>
          <a:endParaRPr lang="en-US" sz="1200"/>
        </a:p>
      </dgm:t>
    </dgm:pt>
    <dgm:pt modelId="{90BB7CA4-C1FE-4860-8AF0-6604C5DB2BB8}" type="sibTrans" cxnId="{8A5E24B8-6110-4212-9287-A83E4B94409C}">
      <dgm:prSet/>
      <dgm:spPr/>
      <dgm:t>
        <a:bodyPr/>
        <a:lstStyle/>
        <a:p>
          <a:endParaRPr lang="en-US" sz="1200"/>
        </a:p>
      </dgm:t>
    </dgm:pt>
    <dgm:pt modelId="{9186FFA4-2D67-4DBB-B965-E01BF67E5474}">
      <dgm:prSet phldrT="[Κείμενο]" custT="1"/>
      <dgm:spPr>
        <a:noFill/>
        <a:ln w="12700" cap="flat" cmpd="sng" algn="ctr">
          <a:noFill/>
          <a:prstDash val="solid"/>
          <a:miter lim="800000"/>
        </a:ln>
        <a:effectLst/>
      </dgm:spPr>
      <dgm:t>
        <a:bodyPr spcFirstLastPara="0" vert="horz" wrap="square" lIns="137160" tIns="137160" rIns="137160" bIns="137160" numCol="1" spcCol="1270" anchor="ctr" anchorCtr="0"/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600" kern="1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ΟΧΕ</a:t>
          </a:r>
          <a:endParaRPr lang="en-US" sz="3600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/>
            <a:ea typeface="+mn-ea"/>
            <a:cs typeface="+mn-cs"/>
          </a:endParaRPr>
        </a:p>
      </dgm:t>
    </dgm:pt>
    <dgm:pt modelId="{55A376BA-1B9B-4D77-9130-2C6257E5433E}" type="parTrans" cxnId="{5B4D5BC9-BE10-4690-8586-66F55C2FE960}">
      <dgm:prSet/>
      <dgm:spPr/>
      <dgm:t>
        <a:bodyPr/>
        <a:lstStyle/>
        <a:p>
          <a:endParaRPr lang="en-US"/>
        </a:p>
      </dgm:t>
    </dgm:pt>
    <dgm:pt modelId="{9A60FFD1-C9D9-44AE-B4EC-F20BFD0749D6}" type="sibTrans" cxnId="{5B4D5BC9-BE10-4690-8586-66F55C2FE960}">
      <dgm:prSet/>
      <dgm:spPr/>
      <dgm:t>
        <a:bodyPr/>
        <a:lstStyle/>
        <a:p>
          <a:endParaRPr lang="en-US"/>
        </a:p>
      </dgm:t>
    </dgm:pt>
    <dgm:pt modelId="{0508359E-E7C3-4CE9-93AA-6B269BB16AA9}">
      <dgm:prSet phldrT="[Κείμενο]" custT="1"/>
      <dgm:spPr>
        <a:noFill/>
        <a:ln>
          <a:solidFill>
            <a:schemeClr val="lt1">
              <a:hueOff val="0"/>
              <a:satOff val="0"/>
              <a:lumOff val="0"/>
              <a:alpha val="97000"/>
            </a:schemeClr>
          </a:solidFill>
        </a:ln>
      </dgm:spPr>
      <dgm:t>
        <a:bodyPr/>
        <a:lstStyle/>
        <a:p>
          <a:pPr algn="l"/>
          <a:r>
            <a:rPr lang="el-GR" sz="3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Ύδατα</a:t>
          </a:r>
          <a:r>
            <a:rPr lang="el-GR" sz="360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l-GR" sz="3600" dirty="0">
              <a:solidFill>
                <a:srgbClr val="0CAC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</a:t>
          </a:r>
          <a:endParaRPr lang="en-US" sz="3600" dirty="0">
            <a:solidFill>
              <a:srgbClr val="0CACD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0911B1E-4FAA-49CF-A869-773776ACBFE6}" type="parTrans" cxnId="{0EA4A71D-7430-4616-8567-F95CF993905F}">
      <dgm:prSet/>
      <dgm:spPr/>
      <dgm:t>
        <a:bodyPr/>
        <a:lstStyle/>
        <a:p>
          <a:endParaRPr lang="en-US"/>
        </a:p>
      </dgm:t>
    </dgm:pt>
    <dgm:pt modelId="{47712ACC-836F-4FEA-8800-EB124D132D31}" type="sibTrans" cxnId="{0EA4A71D-7430-4616-8567-F95CF993905F}">
      <dgm:prSet/>
      <dgm:spPr/>
      <dgm:t>
        <a:bodyPr/>
        <a:lstStyle/>
        <a:p>
          <a:endParaRPr lang="en-US"/>
        </a:p>
      </dgm:t>
    </dgm:pt>
    <dgm:pt modelId="{9F9C3920-0969-4291-A2BA-7690484311FB}">
      <dgm:prSet phldrT="[Κείμενο]" custT="1"/>
      <dgm:spPr>
        <a:noFill/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37160" tIns="137160" rIns="137160" bIns="137160" numCol="1" spcCol="1270" anchor="ctr" anchorCtr="0"/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600" kern="1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Στερεά Απόβλητα</a:t>
          </a:r>
          <a:endParaRPr lang="en-US" sz="2400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/>
            <a:ea typeface="+mn-ea"/>
            <a:cs typeface="+mn-cs"/>
          </a:endParaRPr>
        </a:p>
      </dgm:t>
    </dgm:pt>
    <dgm:pt modelId="{7D14549C-1ED7-4886-981F-100EBC1C79D3}" type="parTrans" cxnId="{1B5800D4-EF61-4EE2-89B8-5BE3879AD516}">
      <dgm:prSet/>
      <dgm:spPr/>
      <dgm:t>
        <a:bodyPr/>
        <a:lstStyle/>
        <a:p>
          <a:endParaRPr lang="en-US"/>
        </a:p>
      </dgm:t>
    </dgm:pt>
    <dgm:pt modelId="{4FD55B8A-1522-4715-AA8D-8F6149FFD1F2}" type="sibTrans" cxnId="{1B5800D4-EF61-4EE2-89B8-5BE3879AD516}">
      <dgm:prSet/>
      <dgm:spPr/>
      <dgm:t>
        <a:bodyPr/>
        <a:lstStyle/>
        <a:p>
          <a:endParaRPr lang="en-US"/>
        </a:p>
      </dgm:t>
    </dgm:pt>
    <dgm:pt modelId="{0AE966D0-12F6-46E0-A97B-70313589475D}" type="pres">
      <dgm:prSet presAssocID="{52E692B7-1B55-4C2B-82C5-3D0A024BBDD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18096D2-6C3D-43D3-A663-6945A391D967}" type="pres">
      <dgm:prSet presAssocID="{7003BCC9-0987-4E6A-974E-4B0A880451BE}" presName="vertOne" presStyleCnt="0"/>
      <dgm:spPr/>
    </dgm:pt>
    <dgm:pt modelId="{BF0E7146-6A99-4074-BA38-FA2252295683}" type="pres">
      <dgm:prSet presAssocID="{7003BCC9-0987-4E6A-974E-4B0A880451BE}" presName="txOne" presStyleLbl="node0" presStyleIdx="0" presStyleCnt="1" custLinFactNeighborX="2327" custLinFactNeighborY="33654">
        <dgm:presLayoutVars>
          <dgm:chPref val="3"/>
        </dgm:presLayoutVars>
      </dgm:prSet>
      <dgm:spPr/>
    </dgm:pt>
    <dgm:pt modelId="{820BC6F6-9DBF-49EA-BCE3-955FE40EFB73}" type="pres">
      <dgm:prSet presAssocID="{7003BCC9-0987-4E6A-974E-4B0A880451BE}" presName="parTransOne" presStyleCnt="0"/>
      <dgm:spPr/>
    </dgm:pt>
    <dgm:pt modelId="{B9B23EA5-0CDB-4322-866C-97F438D4674C}" type="pres">
      <dgm:prSet presAssocID="{7003BCC9-0987-4E6A-974E-4B0A880451BE}" presName="horzOne" presStyleCnt="0"/>
      <dgm:spPr/>
    </dgm:pt>
    <dgm:pt modelId="{CAF3BB47-9671-45C9-B7BE-C8D10AC51BD3}" type="pres">
      <dgm:prSet presAssocID="{1162E29A-C6BD-4CAE-867B-A401AC6CEDD0}" presName="vertTwo" presStyleCnt="0"/>
      <dgm:spPr/>
    </dgm:pt>
    <dgm:pt modelId="{04F7DC33-EF5A-44E7-B09F-749EF2F9C7E0}" type="pres">
      <dgm:prSet presAssocID="{1162E29A-C6BD-4CAE-867B-A401AC6CEDD0}" presName="txTwo" presStyleLbl="node2" presStyleIdx="0" presStyleCnt="2" custLinFactNeighborX="-1682" custLinFactNeighborY="-66346">
        <dgm:presLayoutVars>
          <dgm:chPref val="3"/>
        </dgm:presLayoutVars>
      </dgm:prSet>
      <dgm:spPr/>
    </dgm:pt>
    <dgm:pt modelId="{720F4C09-DE06-48B2-8A37-47FBB3F0F5DF}" type="pres">
      <dgm:prSet presAssocID="{1162E29A-C6BD-4CAE-867B-A401AC6CEDD0}" presName="parTransTwo" presStyleCnt="0"/>
      <dgm:spPr/>
    </dgm:pt>
    <dgm:pt modelId="{ED533B93-38D7-4451-B6AE-FFCE81B75F4C}" type="pres">
      <dgm:prSet presAssocID="{1162E29A-C6BD-4CAE-867B-A401AC6CEDD0}" presName="horzTwo" presStyleCnt="0"/>
      <dgm:spPr/>
    </dgm:pt>
    <dgm:pt modelId="{B639E0AE-61CD-4412-A6B5-6D1B4B30F2DD}" type="pres">
      <dgm:prSet presAssocID="{0508359E-E7C3-4CE9-93AA-6B269BB16AA9}" presName="vertThree" presStyleCnt="0"/>
      <dgm:spPr/>
    </dgm:pt>
    <dgm:pt modelId="{DD51E732-7EC2-439A-8B6A-CA47BF3991B2}" type="pres">
      <dgm:prSet presAssocID="{0508359E-E7C3-4CE9-93AA-6B269BB16AA9}" presName="txThree" presStyleLbl="node3" presStyleIdx="0" presStyleCnt="1">
        <dgm:presLayoutVars>
          <dgm:chPref val="3"/>
        </dgm:presLayoutVars>
      </dgm:prSet>
      <dgm:spPr/>
    </dgm:pt>
    <dgm:pt modelId="{84CA49BF-C39E-42FC-8945-2BB21EED4A62}" type="pres">
      <dgm:prSet presAssocID="{0508359E-E7C3-4CE9-93AA-6B269BB16AA9}" presName="parTransThree" presStyleCnt="0"/>
      <dgm:spPr/>
    </dgm:pt>
    <dgm:pt modelId="{4DA2F054-8052-4A8A-AC7C-59CF754565C3}" type="pres">
      <dgm:prSet presAssocID="{0508359E-E7C3-4CE9-93AA-6B269BB16AA9}" presName="horzThree" presStyleCnt="0"/>
      <dgm:spPr/>
    </dgm:pt>
    <dgm:pt modelId="{67B9668E-FF7B-44EA-B866-B198BDC63F33}" type="pres">
      <dgm:prSet presAssocID="{9F9C3920-0969-4291-A2BA-7690484311FB}" presName="vertFour" presStyleCnt="0">
        <dgm:presLayoutVars>
          <dgm:chPref val="3"/>
        </dgm:presLayoutVars>
      </dgm:prSet>
      <dgm:spPr/>
    </dgm:pt>
    <dgm:pt modelId="{3333E8B6-5235-44C7-B25C-CCDC278FB0A3}" type="pres">
      <dgm:prSet presAssocID="{9F9C3920-0969-4291-A2BA-7690484311FB}" presName="txFour" presStyleLbl="node4" presStyleIdx="0" presStyleCnt="2">
        <dgm:presLayoutVars>
          <dgm:chPref val="3"/>
        </dgm:presLayoutVars>
      </dgm:prSet>
      <dgm:spPr>
        <a:xfrm>
          <a:off x="2923" y="2124490"/>
          <a:ext cx="3797578" cy="627700"/>
        </a:xfrm>
        <a:prstGeom prst="roundRect">
          <a:avLst>
            <a:gd name="adj" fmla="val 10000"/>
          </a:avLst>
        </a:prstGeom>
      </dgm:spPr>
    </dgm:pt>
    <dgm:pt modelId="{2272044E-D950-4386-94E6-0035EA0315D0}" type="pres">
      <dgm:prSet presAssocID="{9F9C3920-0969-4291-A2BA-7690484311FB}" presName="parTransFour" presStyleCnt="0"/>
      <dgm:spPr/>
    </dgm:pt>
    <dgm:pt modelId="{E6524BFF-ADAC-4297-ADF7-E951894D867B}" type="pres">
      <dgm:prSet presAssocID="{9F9C3920-0969-4291-A2BA-7690484311FB}" presName="horzFour" presStyleCnt="0"/>
      <dgm:spPr/>
    </dgm:pt>
    <dgm:pt modelId="{DEC09BE7-ED66-4C3A-806C-B58BCF09C9B1}" type="pres">
      <dgm:prSet presAssocID="{9186FFA4-2D67-4DBB-B965-E01BF67E5474}" presName="vertFour" presStyleCnt="0">
        <dgm:presLayoutVars>
          <dgm:chPref val="3"/>
        </dgm:presLayoutVars>
      </dgm:prSet>
      <dgm:spPr/>
    </dgm:pt>
    <dgm:pt modelId="{817547A5-2848-4CCA-B27C-870C1B420431}" type="pres">
      <dgm:prSet presAssocID="{9186FFA4-2D67-4DBB-B965-E01BF67E5474}" presName="txFour" presStyleLbl="node4" presStyleIdx="1" presStyleCnt="2">
        <dgm:presLayoutVars>
          <dgm:chPref val="3"/>
        </dgm:presLayoutVars>
      </dgm:prSet>
      <dgm:spPr>
        <a:xfrm>
          <a:off x="2923" y="2832643"/>
          <a:ext cx="3797578" cy="627700"/>
        </a:xfrm>
        <a:prstGeom prst="roundRect">
          <a:avLst>
            <a:gd name="adj" fmla="val 10000"/>
          </a:avLst>
        </a:prstGeom>
      </dgm:spPr>
    </dgm:pt>
    <dgm:pt modelId="{7DBB8626-E86C-437A-868D-D10200651D82}" type="pres">
      <dgm:prSet presAssocID="{9186FFA4-2D67-4DBB-B965-E01BF67E5474}" presName="horzFour" presStyleCnt="0"/>
      <dgm:spPr/>
    </dgm:pt>
    <dgm:pt modelId="{6F6761E1-E124-475E-AB6B-A1577218DC01}" type="pres">
      <dgm:prSet presAssocID="{A4AA486D-32C0-487F-BDED-BEC74B86F0F3}" presName="sibSpaceTwo" presStyleCnt="0"/>
      <dgm:spPr/>
    </dgm:pt>
    <dgm:pt modelId="{E0017764-887A-4741-811F-50D238722C1E}" type="pres">
      <dgm:prSet presAssocID="{13C95ED0-1469-4445-B63A-6E5360C3EC08}" presName="vertTwo" presStyleCnt="0"/>
      <dgm:spPr/>
    </dgm:pt>
    <dgm:pt modelId="{458A1912-7CE3-4B6C-9090-4D5A1A80877C}" type="pres">
      <dgm:prSet presAssocID="{13C95ED0-1469-4445-B63A-6E5360C3EC08}" presName="txTwo" presStyleLbl="node2" presStyleIdx="1" presStyleCnt="2" custScaleX="65393" custLinFactNeighborX="-154" custLinFactNeighborY="-8572">
        <dgm:presLayoutVars>
          <dgm:chPref val="3"/>
        </dgm:presLayoutVars>
      </dgm:prSet>
      <dgm:spPr/>
    </dgm:pt>
    <dgm:pt modelId="{40DE9890-F249-4B0D-9C4E-E5539071CE2A}" type="pres">
      <dgm:prSet presAssocID="{13C95ED0-1469-4445-B63A-6E5360C3EC08}" presName="horzTwo" presStyleCnt="0"/>
      <dgm:spPr/>
    </dgm:pt>
  </dgm:ptLst>
  <dgm:cxnLst>
    <dgm:cxn modelId="{0AC53404-0180-40A0-80DD-09071B9ACA01}" type="presOf" srcId="{13C95ED0-1469-4445-B63A-6E5360C3EC08}" destId="{458A1912-7CE3-4B6C-9090-4D5A1A80877C}" srcOrd="0" destOrd="0" presId="urn:microsoft.com/office/officeart/2005/8/layout/hierarchy4"/>
    <dgm:cxn modelId="{0E7A950F-B76D-4ADC-B6D6-508BB5C5408D}" type="presOf" srcId="{7003BCC9-0987-4E6A-974E-4B0A880451BE}" destId="{BF0E7146-6A99-4074-BA38-FA2252295683}" srcOrd="0" destOrd="0" presId="urn:microsoft.com/office/officeart/2005/8/layout/hierarchy4"/>
    <dgm:cxn modelId="{0EA4A71D-7430-4616-8567-F95CF993905F}" srcId="{1162E29A-C6BD-4CAE-867B-A401AC6CEDD0}" destId="{0508359E-E7C3-4CE9-93AA-6B269BB16AA9}" srcOrd="0" destOrd="0" parTransId="{C0911B1E-4FAA-49CF-A869-773776ACBFE6}" sibTransId="{47712ACC-836F-4FEA-8800-EB124D132D31}"/>
    <dgm:cxn modelId="{DB4A8C7C-43D1-4CF0-B753-812CC41AB8A6}" srcId="{52E692B7-1B55-4C2B-82C5-3D0A024BBDD8}" destId="{7003BCC9-0987-4E6A-974E-4B0A880451BE}" srcOrd="0" destOrd="0" parTransId="{C5E22DDF-F8FF-424C-B650-F82C2C1F1694}" sibTransId="{7CCDAFCA-CF2D-4994-8451-0E47652CCF00}"/>
    <dgm:cxn modelId="{1022CB88-F505-474A-BBA6-61814C263EA6}" type="presOf" srcId="{9F9C3920-0969-4291-A2BA-7690484311FB}" destId="{3333E8B6-5235-44C7-B25C-CCDC278FB0A3}" srcOrd="0" destOrd="0" presId="urn:microsoft.com/office/officeart/2005/8/layout/hierarchy4"/>
    <dgm:cxn modelId="{8A5E24B8-6110-4212-9287-A83E4B94409C}" srcId="{7003BCC9-0987-4E6A-974E-4B0A880451BE}" destId="{13C95ED0-1469-4445-B63A-6E5360C3EC08}" srcOrd="1" destOrd="0" parTransId="{96CFF632-B6E5-4F8A-981B-8F5BAE8B4F3A}" sibTransId="{90BB7CA4-C1FE-4860-8AF0-6604C5DB2BB8}"/>
    <dgm:cxn modelId="{5B4D5BC9-BE10-4690-8586-66F55C2FE960}" srcId="{9F9C3920-0969-4291-A2BA-7690484311FB}" destId="{9186FFA4-2D67-4DBB-B965-E01BF67E5474}" srcOrd="0" destOrd="0" parTransId="{55A376BA-1B9B-4D77-9130-2C6257E5433E}" sibTransId="{9A60FFD1-C9D9-44AE-B4EC-F20BFD0749D6}"/>
    <dgm:cxn modelId="{538D9BD2-2CF5-4956-8554-D9ED418CD7DC}" type="presOf" srcId="{9186FFA4-2D67-4DBB-B965-E01BF67E5474}" destId="{817547A5-2848-4CCA-B27C-870C1B420431}" srcOrd="0" destOrd="0" presId="urn:microsoft.com/office/officeart/2005/8/layout/hierarchy4"/>
    <dgm:cxn modelId="{1B5800D4-EF61-4EE2-89B8-5BE3879AD516}" srcId="{0508359E-E7C3-4CE9-93AA-6B269BB16AA9}" destId="{9F9C3920-0969-4291-A2BA-7690484311FB}" srcOrd="0" destOrd="0" parTransId="{7D14549C-1ED7-4886-981F-100EBC1C79D3}" sibTransId="{4FD55B8A-1522-4715-AA8D-8F6149FFD1F2}"/>
    <dgm:cxn modelId="{8BB5F2D9-FFC0-4A65-9D7E-B4078131D093}" type="presOf" srcId="{1162E29A-C6BD-4CAE-867B-A401AC6CEDD0}" destId="{04F7DC33-EF5A-44E7-B09F-749EF2F9C7E0}" srcOrd="0" destOrd="0" presId="urn:microsoft.com/office/officeart/2005/8/layout/hierarchy4"/>
    <dgm:cxn modelId="{A0BC45DC-1645-49F4-863C-E3E0C9D95C58}" type="presOf" srcId="{0508359E-E7C3-4CE9-93AA-6B269BB16AA9}" destId="{DD51E732-7EC2-439A-8B6A-CA47BF3991B2}" srcOrd="0" destOrd="0" presId="urn:microsoft.com/office/officeart/2005/8/layout/hierarchy4"/>
    <dgm:cxn modelId="{68477BE9-1AAA-4872-9271-95FA101485C5}" srcId="{7003BCC9-0987-4E6A-974E-4B0A880451BE}" destId="{1162E29A-C6BD-4CAE-867B-A401AC6CEDD0}" srcOrd="0" destOrd="0" parTransId="{6BED3CD7-7FF5-452A-ACBC-ACA0B1DF495B}" sibTransId="{A4AA486D-32C0-487F-BDED-BEC74B86F0F3}"/>
    <dgm:cxn modelId="{14D57EF8-D038-45BC-8FF9-1A01211BA370}" type="presOf" srcId="{52E692B7-1B55-4C2B-82C5-3D0A024BBDD8}" destId="{0AE966D0-12F6-46E0-A97B-70313589475D}" srcOrd="0" destOrd="0" presId="urn:microsoft.com/office/officeart/2005/8/layout/hierarchy4"/>
    <dgm:cxn modelId="{4A29B37E-8FA8-4E9C-BB58-B95A7D279129}" type="presParOf" srcId="{0AE966D0-12F6-46E0-A97B-70313589475D}" destId="{A18096D2-6C3D-43D3-A663-6945A391D967}" srcOrd="0" destOrd="0" presId="urn:microsoft.com/office/officeart/2005/8/layout/hierarchy4"/>
    <dgm:cxn modelId="{5950A6F1-CECB-4CC7-A189-09FC1DE1756F}" type="presParOf" srcId="{A18096D2-6C3D-43D3-A663-6945A391D967}" destId="{BF0E7146-6A99-4074-BA38-FA2252295683}" srcOrd="0" destOrd="0" presId="urn:microsoft.com/office/officeart/2005/8/layout/hierarchy4"/>
    <dgm:cxn modelId="{6E1BAA73-A176-497F-89C3-4164EB16ACDE}" type="presParOf" srcId="{A18096D2-6C3D-43D3-A663-6945A391D967}" destId="{820BC6F6-9DBF-49EA-BCE3-955FE40EFB73}" srcOrd="1" destOrd="0" presId="urn:microsoft.com/office/officeart/2005/8/layout/hierarchy4"/>
    <dgm:cxn modelId="{0FC9B4A2-8A73-4326-96FA-FECEFFC2E4FB}" type="presParOf" srcId="{A18096D2-6C3D-43D3-A663-6945A391D967}" destId="{B9B23EA5-0CDB-4322-866C-97F438D4674C}" srcOrd="2" destOrd="0" presId="urn:microsoft.com/office/officeart/2005/8/layout/hierarchy4"/>
    <dgm:cxn modelId="{8306EAF3-093F-455E-92AC-429383B9AABC}" type="presParOf" srcId="{B9B23EA5-0CDB-4322-866C-97F438D4674C}" destId="{CAF3BB47-9671-45C9-B7BE-C8D10AC51BD3}" srcOrd="0" destOrd="0" presId="urn:microsoft.com/office/officeart/2005/8/layout/hierarchy4"/>
    <dgm:cxn modelId="{01114CF3-806A-4BDD-ABA3-3F9197C1B1DA}" type="presParOf" srcId="{CAF3BB47-9671-45C9-B7BE-C8D10AC51BD3}" destId="{04F7DC33-EF5A-44E7-B09F-749EF2F9C7E0}" srcOrd="0" destOrd="0" presId="urn:microsoft.com/office/officeart/2005/8/layout/hierarchy4"/>
    <dgm:cxn modelId="{0A423F65-BDE6-4B88-A0FF-36133F5DAC84}" type="presParOf" srcId="{CAF3BB47-9671-45C9-B7BE-C8D10AC51BD3}" destId="{720F4C09-DE06-48B2-8A37-47FBB3F0F5DF}" srcOrd="1" destOrd="0" presId="urn:microsoft.com/office/officeart/2005/8/layout/hierarchy4"/>
    <dgm:cxn modelId="{7FF97E6C-C77B-49EB-882A-2DF65C1B0019}" type="presParOf" srcId="{CAF3BB47-9671-45C9-B7BE-C8D10AC51BD3}" destId="{ED533B93-38D7-4451-B6AE-FFCE81B75F4C}" srcOrd="2" destOrd="0" presId="urn:microsoft.com/office/officeart/2005/8/layout/hierarchy4"/>
    <dgm:cxn modelId="{CF6C17E3-DCC5-4AD2-AEDA-9011FD2CA8CC}" type="presParOf" srcId="{ED533B93-38D7-4451-B6AE-FFCE81B75F4C}" destId="{B639E0AE-61CD-4412-A6B5-6D1B4B30F2DD}" srcOrd="0" destOrd="0" presId="urn:microsoft.com/office/officeart/2005/8/layout/hierarchy4"/>
    <dgm:cxn modelId="{20A27CB6-06B8-4DB8-9BB7-8EC342603A31}" type="presParOf" srcId="{B639E0AE-61CD-4412-A6B5-6D1B4B30F2DD}" destId="{DD51E732-7EC2-439A-8B6A-CA47BF3991B2}" srcOrd="0" destOrd="0" presId="urn:microsoft.com/office/officeart/2005/8/layout/hierarchy4"/>
    <dgm:cxn modelId="{B49B3EB6-E69F-4E35-A12A-E129857E172A}" type="presParOf" srcId="{B639E0AE-61CD-4412-A6B5-6D1B4B30F2DD}" destId="{84CA49BF-C39E-42FC-8945-2BB21EED4A62}" srcOrd="1" destOrd="0" presId="urn:microsoft.com/office/officeart/2005/8/layout/hierarchy4"/>
    <dgm:cxn modelId="{9ECC7FC7-FD32-41BC-A0ED-67A57B1D495D}" type="presParOf" srcId="{B639E0AE-61CD-4412-A6B5-6D1B4B30F2DD}" destId="{4DA2F054-8052-4A8A-AC7C-59CF754565C3}" srcOrd="2" destOrd="0" presId="urn:microsoft.com/office/officeart/2005/8/layout/hierarchy4"/>
    <dgm:cxn modelId="{F3249010-E9E0-4205-A9E8-2B23E797D3E6}" type="presParOf" srcId="{4DA2F054-8052-4A8A-AC7C-59CF754565C3}" destId="{67B9668E-FF7B-44EA-B866-B198BDC63F33}" srcOrd="0" destOrd="0" presId="urn:microsoft.com/office/officeart/2005/8/layout/hierarchy4"/>
    <dgm:cxn modelId="{687403BD-09F4-49EB-9A67-BE1860172348}" type="presParOf" srcId="{67B9668E-FF7B-44EA-B866-B198BDC63F33}" destId="{3333E8B6-5235-44C7-B25C-CCDC278FB0A3}" srcOrd="0" destOrd="0" presId="urn:microsoft.com/office/officeart/2005/8/layout/hierarchy4"/>
    <dgm:cxn modelId="{722B4C55-BCA9-4CFB-B8C2-3656FC72B4F1}" type="presParOf" srcId="{67B9668E-FF7B-44EA-B866-B198BDC63F33}" destId="{2272044E-D950-4386-94E6-0035EA0315D0}" srcOrd="1" destOrd="0" presId="urn:microsoft.com/office/officeart/2005/8/layout/hierarchy4"/>
    <dgm:cxn modelId="{2C85D61E-D305-4A58-92A6-16B80EC2499C}" type="presParOf" srcId="{67B9668E-FF7B-44EA-B866-B198BDC63F33}" destId="{E6524BFF-ADAC-4297-ADF7-E951894D867B}" srcOrd="2" destOrd="0" presId="urn:microsoft.com/office/officeart/2005/8/layout/hierarchy4"/>
    <dgm:cxn modelId="{57CFD89B-A196-47E7-B1BA-D99012770F89}" type="presParOf" srcId="{E6524BFF-ADAC-4297-ADF7-E951894D867B}" destId="{DEC09BE7-ED66-4C3A-806C-B58BCF09C9B1}" srcOrd="0" destOrd="0" presId="urn:microsoft.com/office/officeart/2005/8/layout/hierarchy4"/>
    <dgm:cxn modelId="{5D92EC50-2959-4D28-A8CF-3E2145899E99}" type="presParOf" srcId="{DEC09BE7-ED66-4C3A-806C-B58BCF09C9B1}" destId="{817547A5-2848-4CCA-B27C-870C1B420431}" srcOrd="0" destOrd="0" presId="urn:microsoft.com/office/officeart/2005/8/layout/hierarchy4"/>
    <dgm:cxn modelId="{CF39EA74-87F8-4323-B613-302BCAB864CE}" type="presParOf" srcId="{DEC09BE7-ED66-4C3A-806C-B58BCF09C9B1}" destId="{7DBB8626-E86C-437A-868D-D10200651D82}" srcOrd="1" destOrd="0" presId="urn:microsoft.com/office/officeart/2005/8/layout/hierarchy4"/>
    <dgm:cxn modelId="{BAA1CF32-0F7A-4273-A1E1-92306E92AFB7}" type="presParOf" srcId="{B9B23EA5-0CDB-4322-866C-97F438D4674C}" destId="{6F6761E1-E124-475E-AB6B-A1577218DC01}" srcOrd="1" destOrd="0" presId="urn:microsoft.com/office/officeart/2005/8/layout/hierarchy4"/>
    <dgm:cxn modelId="{388BD995-0243-4D2A-ABE6-50E32610759E}" type="presParOf" srcId="{B9B23EA5-0CDB-4322-866C-97F438D4674C}" destId="{E0017764-887A-4741-811F-50D238722C1E}" srcOrd="2" destOrd="0" presId="urn:microsoft.com/office/officeart/2005/8/layout/hierarchy4"/>
    <dgm:cxn modelId="{8AA32655-2002-4849-B015-07E8719CA770}" type="presParOf" srcId="{E0017764-887A-4741-811F-50D238722C1E}" destId="{458A1912-7CE3-4B6C-9090-4D5A1A80877C}" srcOrd="0" destOrd="0" presId="urn:microsoft.com/office/officeart/2005/8/layout/hierarchy4"/>
    <dgm:cxn modelId="{F4DEEFC2-F289-47CF-8EC9-5C3469FF8A06}" type="presParOf" srcId="{E0017764-887A-4741-811F-50D238722C1E}" destId="{40DE9890-F249-4B0D-9C4E-E5539071CE2A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989222-27AA-4A47-AB26-A7DF36F39496}" type="doc">
      <dgm:prSet loTypeId="urn:diagrams.loki3.com/Bracket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GB"/>
        </a:p>
      </dgm:t>
    </dgm:pt>
    <dgm:pt modelId="{C7EEF90F-F612-4AFD-A095-AEC9D72BBB60}">
      <dgm:prSet phldrT="[Text]" phldr="0"/>
      <dgm:spPr/>
      <dgm:t>
        <a:bodyPr/>
        <a:lstStyle/>
        <a:p>
          <a:r>
            <a:rPr lang="el-GR" dirty="0"/>
            <a:t>Προσάρτημα</a:t>
          </a:r>
          <a:r>
            <a:rPr lang="en-GB" dirty="0"/>
            <a:t> 2</a:t>
          </a:r>
        </a:p>
      </dgm:t>
    </dgm:pt>
    <dgm:pt modelId="{8F5C422D-2D1C-4204-AE13-F97B67AAD07E}" type="parTrans" cxnId="{F94D7639-05C5-4CE2-AF75-1136BD7CA872}">
      <dgm:prSet/>
      <dgm:spPr/>
      <dgm:t>
        <a:bodyPr/>
        <a:lstStyle/>
        <a:p>
          <a:endParaRPr lang="en-GB"/>
        </a:p>
      </dgm:t>
    </dgm:pt>
    <dgm:pt modelId="{64E1D051-B980-4418-934E-A349795805E1}" type="sibTrans" cxnId="{F94D7639-05C5-4CE2-AF75-1136BD7CA872}">
      <dgm:prSet/>
      <dgm:spPr/>
      <dgm:t>
        <a:bodyPr/>
        <a:lstStyle/>
        <a:p>
          <a:endParaRPr lang="en-GB"/>
        </a:p>
      </dgm:t>
    </dgm:pt>
    <dgm:pt modelId="{336700CA-80F8-4574-8994-167AC80317A8}">
      <dgm:prSet phldrT="[Text]" phldr="0"/>
      <dgm:spPr>
        <a:solidFill>
          <a:srgbClr val="0D4F8C">
            <a:alpha val="99000"/>
          </a:srgbClr>
        </a:solidFill>
      </dgm:spPr>
      <dgm:t>
        <a:bodyPr/>
        <a:lstStyle/>
        <a:p>
          <a:r>
            <a:rPr lang="el-GR" dirty="0">
              <a:solidFill>
                <a:schemeClr val="bg1"/>
              </a:solidFill>
              <a:highlight>
                <a:srgbClr val="0D4F8C"/>
              </a:highlight>
            </a:rPr>
            <a:t>Προσάρτημα</a:t>
          </a:r>
          <a:r>
            <a:rPr lang="en-GB" dirty="0">
              <a:solidFill>
                <a:schemeClr val="bg1"/>
              </a:solidFill>
              <a:highlight>
                <a:srgbClr val="0D4F8C"/>
              </a:highlight>
            </a:rPr>
            <a:t> 2 </a:t>
          </a:r>
          <a:r>
            <a:rPr lang="el-GR" dirty="0">
              <a:solidFill>
                <a:schemeClr val="bg1"/>
              </a:solidFill>
              <a:highlight>
                <a:srgbClr val="0D4F8C"/>
              </a:highlight>
            </a:rPr>
            <a:t>ΕΤΠΑ / Οδικός Χάρτης</a:t>
          </a:r>
          <a:endParaRPr lang="en-GB" dirty="0">
            <a:solidFill>
              <a:schemeClr val="bg1"/>
            </a:solidFill>
            <a:highlight>
              <a:srgbClr val="0D4F8C"/>
            </a:highlight>
          </a:endParaRPr>
        </a:p>
      </dgm:t>
    </dgm:pt>
    <dgm:pt modelId="{B6F821F4-9BB7-4CE6-9186-1BC7BEB8F2B2}" type="parTrans" cxnId="{EF75CF2D-B8E7-407A-9C04-481070F3B8D3}">
      <dgm:prSet/>
      <dgm:spPr/>
      <dgm:t>
        <a:bodyPr/>
        <a:lstStyle/>
        <a:p>
          <a:endParaRPr lang="en-GB"/>
        </a:p>
      </dgm:t>
    </dgm:pt>
    <dgm:pt modelId="{C2C5263E-5058-4CFB-BBF8-D139A8F2F3BB}" type="sibTrans" cxnId="{EF75CF2D-B8E7-407A-9C04-481070F3B8D3}">
      <dgm:prSet/>
      <dgm:spPr/>
      <dgm:t>
        <a:bodyPr/>
        <a:lstStyle/>
        <a:p>
          <a:endParaRPr lang="en-GB"/>
        </a:p>
      </dgm:t>
    </dgm:pt>
    <dgm:pt modelId="{6BC35A4D-AC49-459E-B959-0E5D10583C95}">
      <dgm:prSet phldrT="[Text]" phldr="0"/>
      <dgm:spPr/>
      <dgm:t>
        <a:bodyPr/>
        <a:lstStyle/>
        <a:p>
          <a:r>
            <a:rPr lang="el-GR"/>
            <a:t>Υποστηρικτικά Κείμενα</a:t>
          </a:r>
          <a:endParaRPr lang="en-GB"/>
        </a:p>
      </dgm:t>
    </dgm:pt>
    <dgm:pt modelId="{01FD7100-264B-4E53-B282-DC8D154AD8C7}" type="parTrans" cxnId="{43DF42AC-E36F-4D93-BE63-72797D624515}">
      <dgm:prSet/>
      <dgm:spPr/>
      <dgm:t>
        <a:bodyPr/>
        <a:lstStyle/>
        <a:p>
          <a:endParaRPr lang="en-GB"/>
        </a:p>
      </dgm:t>
    </dgm:pt>
    <dgm:pt modelId="{E9DED6EB-8101-4D1B-B4D0-33DD1F61B190}" type="sibTrans" cxnId="{43DF42AC-E36F-4D93-BE63-72797D624515}">
      <dgm:prSet/>
      <dgm:spPr/>
      <dgm:t>
        <a:bodyPr/>
        <a:lstStyle/>
        <a:p>
          <a:endParaRPr lang="en-GB"/>
        </a:p>
      </dgm:t>
    </dgm:pt>
    <dgm:pt modelId="{A53F0370-9AF8-41A2-A65A-2B44F34BAF0F}">
      <dgm:prSet phldrT="[Text]" phldr="0"/>
      <dgm:spPr>
        <a:gradFill rotWithShape="0">
          <a:gsLst>
            <a:gs pos="100000">
              <a:schemeClr val="accent1">
                <a:lumMod val="60000"/>
                <a:lumOff val="40000"/>
              </a:schemeClr>
            </a:gs>
            <a:gs pos="100000">
              <a:srgbClr val="DAE3F3"/>
            </a:gs>
            <a:gs pos="100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chemeClr val="accent1">
              <a:shade val="80000"/>
              <a:hueOff val="0"/>
              <a:satOff val="0"/>
              <a:lumOff val="0"/>
              <a:alpha val="97000"/>
            </a:schemeClr>
          </a:solidFill>
        </a:ln>
      </dgm:spPr>
      <dgm:t>
        <a:bodyPr/>
        <a:lstStyle/>
        <a:p>
          <a:r>
            <a:rPr lang="el-GR" dirty="0"/>
            <a:t>Κείμενο Τεκμηρίωσης</a:t>
          </a:r>
          <a:endParaRPr lang="en-GB" dirty="0"/>
        </a:p>
      </dgm:t>
    </dgm:pt>
    <dgm:pt modelId="{E375A545-BE96-4717-BEE8-947AF8BD1905}" type="parTrans" cxnId="{4F5E2218-15E3-4401-ABF4-80FA8E57C0AA}">
      <dgm:prSet/>
      <dgm:spPr/>
      <dgm:t>
        <a:bodyPr/>
        <a:lstStyle/>
        <a:p>
          <a:endParaRPr lang="en-GB"/>
        </a:p>
      </dgm:t>
    </dgm:pt>
    <dgm:pt modelId="{78F2C049-EA93-44C8-B109-F04CDC22D603}" type="sibTrans" cxnId="{4F5E2218-15E3-4401-ABF4-80FA8E57C0AA}">
      <dgm:prSet/>
      <dgm:spPr/>
      <dgm:t>
        <a:bodyPr/>
        <a:lstStyle/>
        <a:p>
          <a:endParaRPr lang="en-GB"/>
        </a:p>
      </dgm:t>
    </dgm:pt>
    <dgm:pt modelId="{3F29733C-F4E2-41AD-A4C5-46E36A3B9A57}">
      <dgm:prSet phldrT="[Text]" phldr="0"/>
      <dgm:spPr>
        <a:gradFill rotWithShape="0">
          <a:gsLst>
            <a:gs pos="100000">
              <a:schemeClr val="accent1">
                <a:lumMod val="60000"/>
                <a:lumOff val="40000"/>
              </a:schemeClr>
            </a:gs>
            <a:gs pos="100000">
              <a:srgbClr val="DAE3F3"/>
            </a:gs>
            <a:gs pos="100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chemeClr val="accent1">
              <a:shade val="80000"/>
              <a:hueOff val="0"/>
              <a:satOff val="0"/>
              <a:lumOff val="0"/>
              <a:alpha val="97000"/>
            </a:schemeClr>
          </a:solidFill>
        </a:ln>
      </dgm:spPr>
      <dgm:t>
        <a:bodyPr/>
        <a:lstStyle/>
        <a:p>
          <a:r>
            <a:rPr lang="el-GR" dirty="0"/>
            <a:t>Αναλυτικός Προϋπολογισμός</a:t>
          </a:r>
          <a:endParaRPr lang="en-GB" dirty="0"/>
        </a:p>
      </dgm:t>
    </dgm:pt>
    <dgm:pt modelId="{9C72C8AD-8E5C-4806-81C2-1F8F78DE7876}" type="parTrans" cxnId="{599923AB-9EAB-4D0C-ABE6-98EEC303E702}">
      <dgm:prSet/>
      <dgm:spPr/>
      <dgm:t>
        <a:bodyPr/>
        <a:lstStyle/>
        <a:p>
          <a:endParaRPr lang="en-GB"/>
        </a:p>
      </dgm:t>
    </dgm:pt>
    <dgm:pt modelId="{332513BA-E75A-4E11-A295-7B16FE63E040}" type="sibTrans" cxnId="{599923AB-9EAB-4D0C-ABE6-98EEC303E702}">
      <dgm:prSet/>
      <dgm:spPr/>
      <dgm:t>
        <a:bodyPr/>
        <a:lstStyle/>
        <a:p>
          <a:endParaRPr lang="en-GB"/>
        </a:p>
      </dgm:t>
    </dgm:pt>
    <dgm:pt modelId="{C32B628C-1CBF-4F48-8642-23A70E5EAD45}">
      <dgm:prSet phldrT="[Text]" phldr="0"/>
      <dgm:spPr>
        <a:gradFill rotWithShape="0">
          <a:gsLst>
            <a:gs pos="100000">
              <a:schemeClr val="accent1">
                <a:lumMod val="60000"/>
                <a:lumOff val="40000"/>
              </a:schemeClr>
            </a:gs>
            <a:gs pos="100000">
              <a:srgbClr val="DAE3F3"/>
            </a:gs>
            <a:gs pos="100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chemeClr val="accent1">
              <a:shade val="80000"/>
              <a:hueOff val="0"/>
              <a:satOff val="0"/>
              <a:lumOff val="0"/>
              <a:alpha val="97000"/>
            </a:schemeClr>
          </a:solidFill>
        </a:ln>
      </dgm:spPr>
      <dgm:t>
        <a:bodyPr/>
        <a:lstStyle/>
        <a:p>
          <a:r>
            <a:rPr lang="el-GR" dirty="0"/>
            <a:t>Επιχειρησιακός Σχεδιασμός</a:t>
          </a:r>
          <a:endParaRPr lang="en-GB" dirty="0"/>
        </a:p>
      </dgm:t>
    </dgm:pt>
    <dgm:pt modelId="{CFC825B6-99F0-4047-94A5-F122098C141C}" type="parTrans" cxnId="{693E1F34-663F-4A20-8000-E7FB4C7045FC}">
      <dgm:prSet/>
      <dgm:spPr/>
      <dgm:t>
        <a:bodyPr/>
        <a:lstStyle/>
        <a:p>
          <a:endParaRPr lang="en-GB"/>
        </a:p>
      </dgm:t>
    </dgm:pt>
    <dgm:pt modelId="{ED8D39C9-23C5-4038-8E9B-93E73150F655}" type="sibTrans" cxnId="{693E1F34-663F-4A20-8000-E7FB4C7045FC}">
      <dgm:prSet/>
      <dgm:spPr/>
      <dgm:t>
        <a:bodyPr/>
        <a:lstStyle/>
        <a:p>
          <a:endParaRPr lang="en-GB"/>
        </a:p>
      </dgm:t>
    </dgm:pt>
    <dgm:pt modelId="{902707DD-1EAA-4F6D-A268-599E0CC4E3CB}">
      <dgm:prSet phldrT="[Text]" phldr="0"/>
      <dgm:spPr>
        <a:gradFill rotWithShape="0">
          <a:gsLst>
            <a:gs pos="100000">
              <a:schemeClr val="accent1">
                <a:lumMod val="60000"/>
                <a:lumOff val="40000"/>
              </a:schemeClr>
            </a:gs>
            <a:gs pos="100000">
              <a:srgbClr val="DAE3F3"/>
            </a:gs>
            <a:gs pos="100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chemeClr val="accent1">
              <a:shade val="80000"/>
              <a:hueOff val="0"/>
              <a:satOff val="0"/>
              <a:lumOff val="0"/>
              <a:alpha val="97000"/>
            </a:schemeClr>
          </a:solidFill>
        </a:ln>
      </dgm:spPr>
      <dgm:t>
        <a:bodyPr/>
        <a:lstStyle/>
        <a:p>
          <a:r>
            <a:rPr lang="el-GR" dirty="0"/>
            <a:t>Περιγραφή Συστήματος - Συμμόρφωση με Εφαρμοστέο Δίκαιο</a:t>
          </a:r>
          <a:endParaRPr lang="en-GB" dirty="0"/>
        </a:p>
      </dgm:t>
    </dgm:pt>
    <dgm:pt modelId="{29C001C5-A973-4FA5-8959-BDD2809DC0CD}" type="parTrans" cxnId="{1C721CB4-AA1F-410F-A90F-AC173C83BF64}">
      <dgm:prSet/>
      <dgm:spPr/>
      <dgm:t>
        <a:bodyPr/>
        <a:lstStyle/>
        <a:p>
          <a:endParaRPr lang="en-GB"/>
        </a:p>
      </dgm:t>
    </dgm:pt>
    <dgm:pt modelId="{E493A87D-EB95-4AEA-B49A-3868F7F9D06C}" type="sibTrans" cxnId="{1C721CB4-AA1F-410F-A90F-AC173C83BF64}">
      <dgm:prSet/>
      <dgm:spPr/>
      <dgm:t>
        <a:bodyPr/>
        <a:lstStyle/>
        <a:p>
          <a:endParaRPr lang="en-GB"/>
        </a:p>
      </dgm:t>
    </dgm:pt>
    <dgm:pt modelId="{A1306256-DC0A-44D0-9CF2-C1740585EB6B}" type="pres">
      <dgm:prSet presAssocID="{ED989222-27AA-4A47-AB26-A7DF36F39496}" presName="Name0" presStyleCnt="0">
        <dgm:presLayoutVars>
          <dgm:dir/>
          <dgm:animLvl val="lvl"/>
          <dgm:resizeHandles val="exact"/>
        </dgm:presLayoutVars>
      </dgm:prSet>
      <dgm:spPr/>
    </dgm:pt>
    <dgm:pt modelId="{D52568D6-636E-4C09-BEF8-1EC00FBC7697}" type="pres">
      <dgm:prSet presAssocID="{C7EEF90F-F612-4AFD-A095-AEC9D72BBB60}" presName="linNode" presStyleCnt="0"/>
      <dgm:spPr/>
    </dgm:pt>
    <dgm:pt modelId="{33A7B506-FA16-4545-A020-B6430E40EED3}" type="pres">
      <dgm:prSet presAssocID="{C7EEF90F-F612-4AFD-A095-AEC9D72BBB60}" presName="parTx" presStyleLbl="revTx" presStyleIdx="0" presStyleCnt="2">
        <dgm:presLayoutVars>
          <dgm:chMax val="1"/>
          <dgm:bulletEnabled val="1"/>
        </dgm:presLayoutVars>
      </dgm:prSet>
      <dgm:spPr/>
    </dgm:pt>
    <dgm:pt modelId="{D722CAAC-7F65-47D8-910C-07DC48A6E53A}" type="pres">
      <dgm:prSet presAssocID="{C7EEF90F-F612-4AFD-A095-AEC9D72BBB60}" presName="bracket" presStyleLbl="parChTrans1D1" presStyleIdx="0" presStyleCnt="2"/>
      <dgm:spPr/>
    </dgm:pt>
    <dgm:pt modelId="{285CBA67-1368-4E9E-8DC3-39536B6E0EA6}" type="pres">
      <dgm:prSet presAssocID="{C7EEF90F-F612-4AFD-A095-AEC9D72BBB60}" presName="spH" presStyleCnt="0"/>
      <dgm:spPr/>
    </dgm:pt>
    <dgm:pt modelId="{E1B0506F-3277-41F1-95B2-8A6A44BC6F6F}" type="pres">
      <dgm:prSet presAssocID="{C7EEF90F-F612-4AFD-A095-AEC9D72BBB60}" presName="desTx" presStyleLbl="node1" presStyleIdx="0" presStyleCnt="2">
        <dgm:presLayoutVars>
          <dgm:bulletEnabled val="1"/>
        </dgm:presLayoutVars>
      </dgm:prSet>
      <dgm:spPr/>
    </dgm:pt>
    <dgm:pt modelId="{E9E4E0E9-837F-4C1C-8D6F-181E2F8C9979}" type="pres">
      <dgm:prSet presAssocID="{64E1D051-B980-4418-934E-A349795805E1}" presName="spV" presStyleCnt="0"/>
      <dgm:spPr/>
    </dgm:pt>
    <dgm:pt modelId="{A6E7B103-072F-417C-9B3C-C4ABC4440538}" type="pres">
      <dgm:prSet presAssocID="{6BC35A4D-AC49-459E-B959-0E5D10583C95}" presName="linNode" presStyleCnt="0"/>
      <dgm:spPr/>
    </dgm:pt>
    <dgm:pt modelId="{31E04900-6F92-4373-973D-F396ABC3DBA8}" type="pres">
      <dgm:prSet presAssocID="{6BC35A4D-AC49-459E-B959-0E5D10583C95}" presName="parTx" presStyleLbl="revTx" presStyleIdx="1" presStyleCnt="2">
        <dgm:presLayoutVars>
          <dgm:chMax val="1"/>
          <dgm:bulletEnabled val="1"/>
        </dgm:presLayoutVars>
      </dgm:prSet>
      <dgm:spPr/>
    </dgm:pt>
    <dgm:pt modelId="{49DCE5DB-19A8-4DFF-A492-22EE20BAB301}" type="pres">
      <dgm:prSet presAssocID="{6BC35A4D-AC49-459E-B959-0E5D10583C95}" presName="bracket" presStyleLbl="parChTrans1D1" presStyleIdx="1" presStyleCnt="2"/>
      <dgm:spPr/>
    </dgm:pt>
    <dgm:pt modelId="{AEDCF96C-AE3B-4B55-A2B6-67221C58DF52}" type="pres">
      <dgm:prSet presAssocID="{6BC35A4D-AC49-459E-B959-0E5D10583C95}" presName="spH" presStyleCnt="0"/>
      <dgm:spPr/>
    </dgm:pt>
    <dgm:pt modelId="{3F5991D9-C265-496A-8DC9-F67DE389E856}" type="pres">
      <dgm:prSet presAssocID="{6BC35A4D-AC49-459E-B959-0E5D10583C95}" presName="desTx" presStyleLbl="node1" presStyleIdx="1" presStyleCnt="2">
        <dgm:presLayoutVars>
          <dgm:bulletEnabled val="1"/>
        </dgm:presLayoutVars>
      </dgm:prSet>
      <dgm:spPr/>
    </dgm:pt>
  </dgm:ptLst>
  <dgm:cxnLst>
    <dgm:cxn modelId="{F9635D0E-CF11-4B25-88DA-4DC9660E8CC9}" type="presOf" srcId="{6BC35A4D-AC49-459E-B959-0E5D10583C95}" destId="{31E04900-6F92-4373-973D-F396ABC3DBA8}" srcOrd="0" destOrd="0" presId="urn:diagrams.loki3.com/BracketList"/>
    <dgm:cxn modelId="{4F5E2218-15E3-4401-ABF4-80FA8E57C0AA}" srcId="{6BC35A4D-AC49-459E-B959-0E5D10583C95}" destId="{A53F0370-9AF8-41A2-A65A-2B44F34BAF0F}" srcOrd="0" destOrd="0" parTransId="{E375A545-BE96-4717-BEE8-947AF8BD1905}" sibTransId="{78F2C049-EA93-44C8-B109-F04CDC22D603}"/>
    <dgm:cxn modelId="{EF75CF2D-B8E7-407A-9C04-481070F3B8D3}" srcId="{C7EEF90F-F612-4AFD-A095-AEC9D72BBB60}" destId="{336700CA-80F8-4574-8994-167AC80317A8}" srcOrd="0" destOrd="0" parTransId="{B6F821F4-9BB7-4CE6-9186-1BC7BEB8F2B2}" sibTransId="{C2C5263E-5058-4CFB-BBF8-D139A8F2F3BB}"/>
    <dgm:cxn modelId="{693E1F34-663F-4A20-8000-E7FB4C7045FC}" srcId="{6BC35A4D-AC49-459E-B959-0E5D10583C95}" destId="{C32B628C-1CBF-4F48-8642-23A70E5EAD45}" srcOrd="2" destOrd="0" parTransId="{CFC825B6-99F0-4047-94A5-F122098C141C}" sibTransId="{ED8D39C9-23C5-4038-8E9B-93E73150F655}"/>
    <dgm:cxn modelId="{69BF6E39-875E-48FF-AE6C-E698C9150009}" type="presOf" srcId="{902707DD-1EAA-4F6D-A268-599E0CC4E3CB}" destId="{3F5991D9-C265-496A-8DC9-F67DE389E856}" srcOrd="0" destOrd="3" presId="urn:diagrams.loki3.com/BracketList"/>
    <dgm:cxn modelId="{F94D7639-05C5-4CE2-AF75-1136BD7CA872}" srcId="{ED989222-27AA-4A47-AB26-A7DF36F39496}" destId="{C7EEF90F-F612-4AFD-A095-AEC9D72BBB60}" srcOrd="0" destOrd="0" parTransId="{8F5C422D-2D1C-4204-AE13-F97B67AAD07E}" sibTransId="{64E1D051-B980-4418-934E-A349795805E1}"/>
    <dgm:cxn modelId="{3DB85839-9047-4B8A-BFD7-4E8E32B093DC}" type="presOf" srcId="{336700CA-80F8-4574-8994-167AC80317A8}" destId="{E1B0506F-3277-41F1-95B2-8A6A44BC6F6F}" srcOrd="0" destOrd="0" presId="urn:diagrams.loki3.com/BracketList"/>
    <dgm:cxn modelId="{9113066C-AEBB-407C-A7F2-A1E207401669}" type="presOf" srcId="{A53F0370-9AF8-41A2-A65A-2B44F34BAF0F}" destId="{3F5991D9-C265-496A-8DC9-F67DE389E856}" srcOrd="0" destOrd="0" presId="urn:diagrams.loki3.com/BracketList"/>
    <dgm:cxn modelId="{71E7EA6C-2F1A-4E6A-B619-29BA2D154F61}" type="presOf" srcId="{C7EEF90F-F612-4AFD-A095-AEC9D72BBB60}" destId="{33A7B506-FA16-4545-A020-B6430E40EED3}" srcOrd="0" destOrd="0" presId="urn:diagrams.loki3.com/BracketList"/>
    <dgm:cxn modelId="{D25904A2-8407-4052-9CC1-B9FA27AC7665}" type="presOf" srcId="{ED989222-27AA-4A47-AB26-A7DF36F39496}" destId="{A1306256-DC0A-44D0-9CF2-C1740585EB6B}" srcOrd="0" destOrd="0" presId="urn:diagrams.loki3.com/BracketList"/>
    <dgm:cxn modelId="{599923AB-9EAB-4D0C-ABE6-98EEC303E702}" srcId="{6BC35A4D-AC49-459E-B959-0E5D10583C95}" destId="{3F29733C-F4E2-41AD-A4C5-46E36A3B9A57}" srcOrd="1" destOrd="0" parTransId="{9C72C8AD-8E5C-4806-81C2-1F8F78DE7876}" sibTransId="{332513BA-E75A-4E11-A295-7B16FE63E040}"/>
    <dgm:cxn modelId="{43DF42AC-E36F-4D93-BE63-72797D624515}" srcId="{ED989222-27AA-4A47-AB26-A7DF36F39496}" destId="{6BC35A4D-AC49-459E-B959-0E5D10583C95}" srcOrd="1" destOrd="0" parTransId="{01FD7100-264B-4E53-B282-DC8D154AD8C7}" sibTransId="{E9DED6EB-8101-4D1B-B4D0-33DD1F61B190}"/>
    <dgm:cxn modelId="{345F24B3-9F57-4E29-9901-64AAF21F3A18}" type="presOf" srcId="{C32B628C-1CBF-4F48-8642-23A70E5EAD45}" destId="{3F5991D9-C265-496A-8DC9-F67DE389E856}" srcOrd="0" destOrd="2" presId="urn:diagrams.loki3.com/BracketList"/>
    <dgm:cxn modelId="{1C721CB4-AA1F-410F-A90F-AC173C83BF64}" srcId="{6BC35A4D-AC49-459E-B959-0E5D10583C95}" destId="{902707DD-1EAA-4F6D-A268-599E0CC4E3CB}" srcOrd="3" destOrd="0" parTransId="{29C001C5-A973-4FA5-8959-BDD2809DC0CD}" sibTransId="{E493A87D-EB95-4AEA-B49A-3868F7F9D06C}"/>
    <dgm:cxn modelId="{045AE9EA-7155-4B91-9FD2-3398C3AF1970}" type="presOf" srcId="{3F29733C-F4E2-41AD-A4C5-46E36A3B9A57}" destId="{3F5991D9-C265-496A-8DC9-F67DE389E856}" srcOrd="0" destOrd="1" presId="urn:diagrams.loki3.com/BracketList"/>
    <dgm:cxn modelId="{C44772A8-652D-4E0D-94F3-2D021938784B}" type="presParOf" srcId="{A1306256-DC0A-44D0-9CF2-C1740585EB6B}" destId="{D52568D6-636E-4C09-BEF8-1EC00FBC7697}" srcOrd="0" destOrd="0" presId="urn:diagrams.loki3.com/BracketList"/>
    <dgm:cxn modelId="{5A702A8B-EF54-4AD1-98D6-CF0CD3FE296C}" type="presParOf" srcId="{D52568D6-636E-4C09-BEF8-1EC00FBC7697}" destId="{33A7B506-FA16-4545-A020-B6430E40EED3}" srcOrd="0" destOrd="0" presId="urn:diagrams.loki3.com/BracketList"/>
    <dgm:cxn modelId="{78C103FB-77D6-4A21-A754-D8FCED33E7A6}" type="presParOf" srcId="{D52568D6-636E-4C09-BEF8-1EC00FBC7697}" destId="{D722CAAC-7F65-47D8-910C-07DC48A6E53A}" srcOrd="1" destOrd="0" presId="urn:diagrams.loki3.com/BracketList"/>
    <dgm:cxn modelId="{1C332DA0-B644-4BBD-8BA6-D9DAC507B686}" type="presParOf" srcId="{D52568D6-636E-4C09-BEF8-1EC00FBC7697}" destId="{285CBA67-1368-4E9E-8DC3-39536B6E0EA6}" srcOrd="2" destOrd="0" presId="urn:diagrams.loki3.com/BracketList"/>
    <dgm:cxn modelId="{50F9B084-4F3F-4528-84B8-43913E34D6D3}" type="presParOf" srcId="{D52568D6-636E-4C09-BEF8-1EC00FBC7697}" destId="{E1B0506F-3277-41F1-95B2-8A6A44BC6F6F}" srcOrd="3" destOrd="0" presId="urn:diagrams.loki3.com/BracketList"/>
    <dgm:cxn modelId="{5FC5608A-C1AC-41E9-92E6-B252E85DFC71}" type="presParOf" srcId="{A1306256-DC0A-44D0-9CF2-C1740585EB6B}" destId="{E9E4E0E9-837F-4C1C-8D6F-181E2F8C9979}" srcOrd="1" destOrd="0" presId="urn:diagrams.loki3.com/BracketList"/>
    <dgm:cxn modelId="{DC5175B8-119B-4236-AA0B-D134618F78AC}" type="presParOf" srcId="{A1306256-DC0A-44D0-9CF2-C1740585EB6B}" destId="{A6E7B103-072F-417C-9B3C-C4ABC4440538}" srcOrd="2" destOrd="0" presId="urn:diagrams.loki3.com/BracketList"/>
    <dgm:cxn modelId="{42E0B71A-A75B-4797-B2AA-83601444E099}" type="presParOf" srcId="{A6E7B103-072F-417C-9B3C-C4ABC4440538}" destId="{31E04900-6F92-4373-973D-F396ABC3DBA8}" srcOrd="0" destOrd="0" presId="urn:diagrams.loki3.com/BracketList"/>
    <dgm:cxn modelId="{C4D181F0-3EB3-4399-A2EB-A7E18EBD9708}" type="presParOf" srcId="{A6E7B103-072F-417C-9B3C-C4ABC4440538}" destId="{49DCE5DB-19A8-4DFF-A492-22EE20BAB301}" srcOrd="1" destOrd="0" presId="urn:diagrams.loki3.com/BracketList"/>
    <dgm:cxn modelId="{FF96C1C8-C4E9-4DB0-BD92-C3A97BEA42AB}" type="presParOf" srcId="{A6E7B103-072F-417C-9B3C-C4ABC4440538}" destId="{AEDCF96C-AE3B-4B55-A2B6-67221C58DF52}" srcOrd="2" destOrd="0" presId="urn:diagrams.loki3.com/BracketList"/>
    <dgm:cxn modelId="{A46BB77A-4CF8-4F77-A3BB-ED268911600D}" type="presParOf" srcId="{A6E7B103-072F-417C-9B3C-C4ABC4440538}" destId="{3F5991D9-C265-496A-8DC9-F67DE389E856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989222-27AA-4A47-AB26-A7DF36F39496}" type="doc">
      <dgm:prSet loTypeId="urn:diagrams.loki3.com/Bracket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GB"/>
        </a:p>
      </dgm:t>
    </dgm:pt>
    <dgm:pt modelId="{C7EEF90F-F612-4AFD-A095-AEC9D72BBB60}">
      <dgm:prSet phldrT="[Text]" phldr="0"/>
      <dgm:spPr/>
      <dgm:t>
        <a:bodyPr/>
        <a:lstStyle/>
        <a:p>
          <a:r>
            <a:rPr lang="el-GR" dirty="0"/>
            <a:t>Προσάρτημα</a:t>
          </a:r>
          <a:r>
            <a:rPr lang="en-GB" dirty="0"/>
            <a:t> 2</a:t>
          </a:r>
        </a:p>
      </dgm:t>
    </dgm:pt>
    <dgm:pt modelId="{8F5C422D-2D1C-4204-AE13-F97B67AAD07E}" type="parTrans" cxnId="{F94D7639-05C5-4CE2-AF75-1136BD7CA872}">
      <dgm:prSet/>
      <dgm:spPr/>
      <dgm:t>
        <a:bodyPr/>
        <a:lstStyle/>
        <a:p>
          <a:endParaRPr lang="en-GB"/>
        </a:p>
      </dgm:t>
    </dgm:pt>
    <dgm:pt modelId="{64E1D051-B980-4418-934E-A349795805E1}" type="sibTrans" cxnId="{F94D7639-05C5-4CE2-AF75-1136BD7CA872}">
      <dgm:prSet/>
      <dgm:spPr/>
      <dgm:t>
        <a:bodyPr/>
        <a:lstStyle/>
        <a:p>
          <a:endParaRPr lang="en-GB"/>
        </a:p>
      </dgm:t>
    </dgm:pt>
    <dgm:pt modelId="{336700CA-80F8-4574-8994-167AC80317A8}">
      <dgm:prSet phldrT="[Text]" phldr="0"/>
      <dgm:spPr>
        <a:solidFill>
          <a:srgbClr val="79CA4C"/>
        </a:solidFill>
        <a:ln>
          <a:solidFill>
            <a:srgbClr val="BEE5A9"/>
          </a:solidFill>
        </a:ln>
      </dgm:spPr>
      <dgm:t>
        <a:bodyPr/>
        <a:lstStyle/>
        <a:p>
          <a:r>
            <a:rPr lang="el-GR" dirty="0">
              <a:solidFill>
                <a:schemeClr val="bg1"/>
              </a:solidFill>
            </a:rPr>
            <a:t>Προσάρτημα</a:t>
          </a:r>
          <a:r>
            <a:rPr lang="en-GB" dirty="0">
              <a:solidFill>
                <a:schemeClr val="bg1"/>
              </a:solidFill>
            </a:rPr>
            <a:t> 2 </a:t>
          </a:r>
          <a:r>
            <a:rPr lang="el-GR" dirty="0">
              <a:solidFill>
                <a:schemeClr val="bg1"/>
              </a:solidFill>
            </a:rPr>
            <a:t>ΕΚΤ</a:t>
          </a:r>
          <a:r>
            <a:rPr lang="en-GB" dirty="0">
              <a:solidFill>
                <a:schemeClr val="bg1"/>
              </a:solidFill>
            </a:rPr>
            <a:t>+</a:t>
          </a:r>
          <a:r>
            <a:rPr lang="el-GR" dirty="0">
              <a:solidFill>
                <a:schemeClr val="bg1"/>
              </a:solidFill>
            </a:rPr>
            <a:t> / Οδικός Χάρτης</a:t>
          </a:r>
          <a:endParaRPr lang="en-GB" dirty="0">
            <a:solidFill>
              <a:schemeClr val="bg1"/>
            </a:solidFill>
          </a:endParaRPr>
        </a:p>
      </dgm:t>
    </dgm:pt>
    <dgm:pt modelId="{B6F821F4-9BB7-4CE6-9186-1BC7BEB8F2B2}" type="parTrans" cxnId="{EF75CF2D-B8E7-407A-9C04-481070F3B8D3}">
      <dgm:prSet/>
      <dgm:spPr/>
      <dgm:t>
        <a:bodyPr/>
        <a:lstStyle/>
        <a:p>
          <a:endParaRPr lang="en-GB"/>
        </a:p>
      </dgm:t>
    </dgm:pt>
    <dgm:pt modelId="{C2C5263E-5058-4CFB-BBF8-D139A8F2F3BB}" type="sibTrans" cxnId="{EF75CF2D-B8E7-407A-9C04-481070F3B8D3}">
      <dgm:prSet/>
      <dgm:spPr/>
      <dgm:t>
        <a:bodyPr/>
        <a:lstStyle/>
        <a:p>
          <a:endParaRPr lang="en-GB"/>
        </a:p>
      </dgm:t>
    </dgm:pt>
    <dgm:pt modelId="{6BC35A4D-AC49-459E-B959-0E5D10583C95}">
      <dgm:prSet phldrT="[Text]" phldr="0"/>
      <dgm:spPr/>
      <dgm:t>
        <a:bodyPr/>
        <a:lstStyle/>
        <a:p>
          <a:r>
            <a:rPr lang="el-GR"/>
            <a:t>Υποστηρικτικά Κείμενα</a:t>
          </a:r>
          <a:endParaRPr lang="en-GB"/>
        </a:p>
      </dgm:t>
    </dgm:pt>
    <dgm:pt modelId="{01FD7100-264B-4E53-B282-DC8D154AD8C7}" type="parTrans" cxnId="{43DF42AC-E36F-4D93-BE63-72797D624515}">
      <dgm:prSet/>
      <dgm:spPr/>
      <dgm:t>
        <a:bodyPr/>
        <a:lstStyle/>
        <a:p>
          <a:endParaRPr lang="en-GB"/>
        </a:p>
      </dgm:t>
    </dgm:pt>
    <dgm:pt modelId="{E9DED6EB-8101-4D1B-B4D0-33DD1F61B190}" type="sibTrans" cxnId="{43DF42AC-E36F-4D93-BE63-72797D624515}">
      <dgm:prSet/>
      <dgm:spPr/>
      <dgm:t>
        <a:bodyPr/>
        <a:lstStyle/>
        <a:p>
          <a:endParaRPr lang="en-GB"/>
        </a:p>
      </dgm:t>
    </dgm:pt>
    <dgm:pt modelId="{A53F0370-9AF8-41A2-A65A-2B44F34BAF0F}">
      <dgm:prSet phldrT="[Text]" phldr="0"/>
      <dgm:spPr>
        <a:solidFill>
          <a:srgbClr val="BEE5A9"/>
        </a:solidFill>
        <a:ln>
          <a:solidFill>
            <a:srgbClr val="79CA4C">
              <a:alpha val="97000"/>
            </a:srgbClr>
          </a:solidFill>
        </a:ln>
      </dgm:spPr>
      <dgm:t>
        <a:bodyPr/>
        <a:lstStyle/>
        <a:p>
          <a:pPr algn="just">
            <a:buFontTx/>
            <a:buNone/>
          </a:pPr>
          <a:r>
            <a:rPr lang="el-GR" dirty="0"/>
            <a:t>   Σε προχωρημένο στάδιο η διαμόρφωση -έγκριση του Προσαρτήματος 2 της δράσης ενδυνάμωσης φορέων και Δικαιούχων για έργα κοινωνικής ένταξης των </a:t>
          </a:r>
          <a:r>
            <a:rPr lang="el-GR" dirty="0" err="1"/>
            <a:t>Ρομά</a:t>
          </a:r>
          <a:r>
            <a:rPr lang="el-GR" dirty="0"/>
            <a:t> </a:t>
          </a:r>
          <a:endParaRPr lang="en-GB" dirty="0"/>
        </a:p>
      </dgm:t>
    </dgm:pt>
    <dgm:pt modelId="{E375A545-BE96-4717-BEE8-947AF8BD1905}" type="parTrans" cxnId="{4F5E2218-15E3-4401-ABF4-80FA8E57C0AA}">
      <dgm:prSet/>
      <dgm:spPr/>
      <dgm:t>
        <a:bodyPr/>
        <a:lstStyle/>
        <a:p>
          <a:endParaRPr lang="en-GB"/>
        </a:p>
      </dgm:t>
    </dgm:pt>
    <dgm:pt modelId="{78F2C049-EA93-44C8-B109-F04CDC22D603}" type="sibTrans" cxnId="{4F5E2218-15E3-4401-ABF4-80FA8E57C0AA}">
      <dgm:prSet/>
      <dgm:spPr/>
      <dgm:t>
        <a:bodyPr/>
        <a:lstStyle/>
        <a:p>
          <a:endParaRPr lang="en-GB"/>
        </a:p>
      </dgm:t>
    </dgm:pt>
    <dgm:pt modelId="{A1306256-DC0A-44D0-9CF2-C1740585EB6B}" type="pres">
      <dgm:prSet presAssocID="{ED989222-27AA-4A47-AB26-A7DF36F39496}" presName="Name0" presStyleCnt="0">
        <dgm:presLayoutVars>
          <dgm:dir/>
          <dgm:animLvl val="lvl"/>
          <dgm:resizeHandles val="exact"/>
        </dgm:presLayoutVars>
      </dgm:prSet>
      <dgm:spPr/>
    </dgm:pt>
    <dgm:pt modelId="{D52568D6-636E-4C09-BEF8-1EC00FBC7697}" type="pres">
      <dgm:prSet presAssocID="{C7EEF90F-F612-4AFD-A095-AEC9D72BBB60}" presName="linNode" presStyleCnt="0"/>
      <dgm:spPr/>
    </dgm:pt>
    <dgm:pt modelId="{33A7B506-FA16-4545-A020-B6430E40EED3}" type="pres">
      <dgm:prSet presAssocID="{C7EEF90F-F612-4AFD-A095-AEC9D72BBB60}" presName="parTx" presStyleLbl="revTx" presStyleIdx="0" presStyleCnt="2">
        <dgm:presLayoutVars>
          <dgm:chMax val="1"/>
          <dgm:bulletEnabled val="1"/>
        </dgm:presLayoutVars>
      </dgm:prSet>
      <dgm:spPr/>
    </dgm:pt>
    <dgm:pt modelId="{D722CAAC-7F65-47D8-910C-07DC48A6E53A}" type="pres">
      <dgm:prSet presAssocID="{C7EEF90F-F612-4AFD-A095-AEC9D72BBB60}" presName="bracket" presStyleLbl="parChTrans1D1" presStyleIdx="0" presStyleCnt="2"/>
      <dgm:spPr/>
    </dgm:pt>
    <dgm:pt modelId="{285CBA67-1368-4E9E-8DC3-39536B6E0EA6}" type="pres">
      <dgm:prSet presAssocID="{C7EEF90F-F612-4AFD-A095-AEC9D72BBB60}" presName="spH" presStyleCnt="0"/>
      <dgm:spPr/>
    </dgm:pt>
    <dgm:pt modelId="{E1B0506F-3277-41F1-95B2-8A6A44BC6F6F}" type="pres">
      <dgm:prSet presAssocID="{C7EEF90F-F612-4AFD-A095-AEC9D72BBB60}" presName="desTx" presStyleLbl="node1" presStyleIdx="0" presStyleCnt="2">
        <dgm:presLayoutVars>
          <dgm:bulletEnabled val="1"/>
        </dgm:presLayoutVars>
      </dgm:prSet>
      <dgm:spPr/>
    </dgm:pt>
    <dgm:pt modelId="{E9E4E0E9-837F-4C1C-8D6F-181E2F8C9979}" type="pres">
      <dgm:prSet presAssocID="{64E1D051-B980-4418-934E-A349795805E1}" presName="spV" presStyleCnt="0"/>
      <dgm:spPr/>
    </dgm:pt>
    <dgm:pt modelId="{A6E7B103-072F-417C-9B3C-C4ABC4440538}" type="pres">
      <dgm:prSet presAssocID="{6BC35A4D-AC49-459E-B959-0E5D10583C95}" presName="linNode" presStyleCnt="0"/>
      <dgm:spPr/>
    </dgm:pt>
    <dgm:pt modelId="{31E04900-6F92-4373-973D-F396ABC3DBA8}" type="pres">
      <dgm:prSet presAssocID="{6BC35A4D-AC49-459E-B959-0E5D10583C95}" presName="parTx" presStyleLbl="revTx" presStyleIdx="1" presStyleCnt="2">
        <dgm:presLayoutVars>
          <dgm:chMax val="1"/>
          <dgm:bulletEnabled val="1"/>
        </dgm:presLayoutVars>
      </dgm:prSet>
      <dgm:spPr/>
    </dgm:pt>
    <dgm:pt modelId="{49DCE5DB-19A8-4DFF-A492-22EE20BAB301}" type="pres">
      <dgm:prSet presAssocID="{6BC35A4D-AC49-459E-B959-0E5D10583C95}" presName="bracket" presStyleLbl="parChTrans1D1" presStyleIdx="1" presStyleCnt="2"/>
      <dgm:spPr/>
    </dgm:pt>
    <dgm:pt modelId="{AEDCF96C-AE3B-4B55-A2B6-67221C58DF52}" type="pres">
      <dgm:prSet presAssocID="{6BC35A4D-AC49-459E-B959-0E5D10583C95}" presName="spH" presStyleCnt="0"/>
      <dgm:spPr/>
    </dgm:pt>
    <dgm:pt modelId="{3F5991D9-C265-496A-8DC9-F67DE389E856}" type="pres">
      <dgm:prSet presAssocID="{6BC35A4D-AC49-459E-B959-0E5D10583C95}" presName="desTx" presStyleLbl="node1" presStyleIdx="1" presStyleCnt="2">
        <dgm:presLayoutVars>
          <dgm:bulletEnabled val="1"/>
        </dgm:presLayoutVars>
      </dgm:prSet>
      <dgm:spPr/>
    </dgm:pt>
  </dgm:ptLst>
  <dgm:cxnLst>
    <dgm:cxn modelId="{F9635D0E-CF11-4B25-88DA-4DC9660E8CC9}" type="presOf" srcId="{6BC35A4D-AC49-459E-B959-0E5D10583C95}" destId="{31E04900-6F92-4373-973D-F396ABC3DBA8}" srcOrd="0" destOrd="0" presId="urn:diagrams.loki3.com/BracketList"/>
    <dgm:cxn modelId="{4F5E2218-15E3-4401-ABF4-80FA8E57C0AA}" srcId="{6BC35A4D-AC49-459E-B959-0E5D10583C95}" destId="{A53F0370-9AF8-41A2-A65A-2B44F34BAF0F}" srcOrd="0" destOrd="0" parTransId="{E375A545-BE96-4717-BEE8-947AF8BD1905}" sibTransId="{78F2C049-EA93-44C8-B109-F04CDC22D603}"/>
    <dgm:cxn modelId="{EF75CF2D-B8E7-407A-9C04-481070F3B8D3}" srcId="{C7EEF90F-F612-4AFD-A095-AEC9D72BBB60}" destId="{336700CA-80F8-4574-8994-167AC80317A8}" srcOrd="0" destOrd="0" parTransId="{B6F821F4-9BB7-4CE6-9186-1BC7BEB8F2B2}" sibTransId="{C2C5263E-5058-4CFB-BBF8-D139A8F2F3BB}"/>
    <dgm:cxn modelId="{F94D7639-05C5-4CE2-AF75-1136BD7CA872}" srcId="{ED989222-27AA-4A47-AB26-A7DF36F39496}" destId="{C7EEF90F-F612-4AFD-A095-AEC9D72BBB60}" srcOrd="0" destOrd="0" parTransId="{8F5C422D-2D1C-4204-AE13-F97B67AAD07E}" sibTransId="{64E1D051-B980-4418-934E-A349795805E1}"/>
    <dgm:cxn modelId="{3DB85839-9047-4B8A-BFD7-4E8E32B093DC}" type="presOf" srcId="{336700CA-80F8-4574-8994-167AC80317A8}" destId="{E1B0506F-3277-41F1-95B2-8A6A44BC6F6F}" srcOrd="0" destOrd="0" presId="urn:diagrams.loki3.com/BracketList"/>
    <dgm:cxn modelId="{9113066C-AEBB-407C-A7F2-A1E207401669}" type="presOf" srcId="{A53F0370-9AF8-41A2-A65A-2B44F34BAF0F}" destId="{3F5991D9-C265-496A-8DC9-F67DE389E856}" srcOrd="0" destOrd="0" presId="urn:diagrams.loki3.com/BracketList"/>
    <dgm:cxn modelId="{71E7EA6C-2F1A-4E6A-B619-29BA2D154F61}" type="presOf" srcId="{C7EEF90F-F612-4AFD-A095-AEC9D72BBB60}" destId="{33A7B506-FA16-4545-A020-B6430E40EED3}" srcOrd="0" destOrd="0" presId="urn:diagrams.loki3.com/BracketList"/>
    <dgm:cxn modelId="{D25904A2-8407-4052-9CC1-B9FA27AC7665}" type="presOf" srcId="{ED989222-27AA-4A47-AB26-A7DF36F39496}" destId="{A1306256-DC0A-44D0-9CF2-C1740585EB6B}" srcOrd="0" destOrd="0" presId="urn:diagrams.loki3.com/BracketList"/>
    <dgm:cxn modelId="{43DF42AC-E36F-4D93-BE63-72797D624515}" srcId="{ED989222-27AA-4A47-AB26-A7DF36F39496}" destId="{6BC35A4D-AC49-459E-B959-0E5D10583C95}" srcOrd="1" destOrd="0" parTransId="{01FD7100-264B-4E53-B282-DC8D154AD8C7}" sibTransId="{E9DED6EB-8101-4D1B-B4D0-33DD1F61B190}"/>
    <dgm:cxn modelId="{C44772A8-652D-4E0D-94F3-2D021938784B}" type="presParOf" srcId="{A1306256-DC0A-44D0-9CF2-C1740585EB6B}" destId="{D52568D6-636E-4C09-BEF8-1EC00FBC7697}" srcOrd="0" destOrd="0" presId="urn:diagrams.loki3.com/BracketList"/>
    <dgm:cxn modelId="{5A702A8B-EF54-4AD1-98D6-CF0CD3FE296C}" type="presParOf" srcId="{D52568D6-636E-4C09-BEF8-1EC00FBC7697}" destId="{33A7B506-FA16-4545-A020-B6430E40EED3}" srcOrd="0" destOrd="0" presId="urn:diagrams.loki3.com/BracketList"/>
    <dgm:cxn modelId="{78C103FB-77D6-4A21-A754-D8FCED33E7A6}" type="presParOf" srcId="{D52568D6-636E-4C09-BEF8-1EC00FBC7697}" destId="{D722CAAC-7F65-47D8-910C-07DC48A6E53A}" srcOrd="1" destOrd="0" presId="urn:diagrams.loki3.com/BracketList"/>
    <dgm:cxn modelId="{1C332DA0-B644-4BBD-8BA6-D9DAC507B686}" type="presParOf" srcId="{D52568D6-636E-4C09-BEF8-1EC00FBC7697}" destId="{285CBA67-1368-4E9E-8DC3-39536B6E0EA6}" srcOrd="2" destOrd="0" presId="urn:diagrams.loki3.com/BracketList"/>
    <dgm:cxn modelId="{50F9B084-4F3F-4528-84B8-43913E34D6D3}" type="presParOf" srcId="{D52568D6-636E-4C09-BEF8-1EC00FBC7697}" destId="{E1B0506F-3277-41F1-95B2-8A6A44BC6F6F}" srcOrd="3" destOrd="0" presId="urn:diagrams.loki3.com/BracketList"/>
    <dgm:cxn modelId="{5FC5608A-C1AC-41E9-92E6-B252E85DFC71}" type="presParOf" srcId="{A1306256-DC0A-44D0-9CF2-C1740585EB6B}" destId="{E9E4E0E9-837F-4C1C-8D6F-181E2F8C9979}" srcOrd="1" destOrd="0" presId="urn:diagrams.loki3.com/BracketList"/>
    <dgm:cxn modelId="{DC5175B8-119B-4236-AA0B-D134618F78AC}" type="presParOf" srcId="{A1306256-DC0A-44D0-9CF2-C1740585EB6B}" destId="{A6E7B103-072F-417C-9B3C-C4ABC4440538}" srcOrd="2" destOrd="0" presId="urn:diagrams.loki3.com/BracketList"/>
    <dgm:cxn modelId="{42E0B71A-A75B-4797-B2AA-83601444E099}" type="presParOf" srcId="{A6E7B103-072F-417C-9B3C-C4ABC4440538}" destId="{31E04900-6F92-4373-973D-F396ABC3DBA8}" srcOrd="0" destOrd="0" presId="urn:diagrams.loki3.com/BracketList"/>
    <dgm:cxn modelId="{C4D181F0-3EB3-4399-A2EB-A7E18EBD9708}" type="presParOf" srcId="{A6E7B103-072F-417C-9B3C-C4ABC4440538}" destId="{49DCE5DB-19A8-4DFF-A492-22EE20BAB301}" srcOrd="1" destOrd="0" presId="urn:diagrams.loki3.com/BracketList"/>
    <dgm:cxn modelId="{FF96C1C8-C4E9-4DB0-BD92-C3A97BEA42AB}" type="presParOf" srcId="{A6E7B103-072F-417C-9B3C-C4ABC4440538}" destId="{AEDCF96C-AE3B-4B55-A2B6-67221C58DF52}" srcOrd="2" destOrd="0" presId="urn:diagrams.loki3.com/BracketList"/>
    <dgm:cxn modelId="{A46BB77A-4CF8-4F77-A3BB-ED268911600D}" type="presParOf" srcId="{A6E7B103-072F-417C-9B3C-C4ABC4440538}" destId="{3F5991D9-C265-496A-8DC9-F67DE389E856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78CE367-0F46-4955-AD7E-1EE6593B1381}" type="doc">
      <dgm:prSet loTypeId="urn:microsoft.com/office/officeart/2005/8/layout/list1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GB"/>
        </a:p>
      </dgm:t>
    </dgm:pt>
    <dgm:pt modelId="{6BAE3F88-E441-46D4-B398-F4787873834D}">
      <dgm:prSet phldrT="[Text]" phldr="0" custT="1"/>
      <dgm:spPr>
        <a:solidFill>
          <a:srgbClr val="27C3E2"/>
        </a:solidFill>
      </dgm:spPr>
      <dgm:t>
        <a:bodyPr/>
        <a:lstStyle/>
        <a:p>
          <a:r>
            <a:rPr lang="el-GR" sz="3600">
              <a:latin typeface="Trebuchet MS" panose="020B0603020202020204" pitchFamily="34" charset="0"/>
            </a:rPr>
            <a:t>Βήμα</a:t>
          </a:r>
          <a:r>
            <a:rPr lang="en-GB" sz="3600">
              <a:latin typeface="Trebuchet MS" panose="020B0603020202020204" pitchFamily="34" charset="0"/>
            </a:rPr>
            <a:t> 1</a:t>
          </a:r>
          <a:r>
            <a:rPr lang="el-GR" sz="3600" baseline="30000">
              <a:latin typeface="Trebuchet MS" panose="020B0603020202020204" pitchFamily="34" charset="0"/>
            </a:rPr>
            <a:t>ο</a:t>
          </a:r>
          <a:r>
            <a:rPr lang="el-GR" sz="3600">
              <a:latin typeface="Trebuchet MS" panose="020B0603020202020204" pitchFamily="34" charset="0"/>
            </a:rPr>
            <a:t> </a:t>
          </a:r>
          <a:endParaRPr lang="en-GB" sz="3600">
            <a:latin typeface="Trebuchet MS" panose="020B0603020202020204" pitchFamily="34" charset="0"/>
          </a:endParaRPr>
        </a:p>
      </dgm:t>
    </dgm:pt>
    <dgm:pt modelId="{2B99B486-EDCE-432D-AA38-EB519BEF2E56}" type="parTrans" cxnId="{29E336D2-A4AD-4221-B15A-7A812597F6BC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17101820-FF52-416A-BF05-9BDFF5BF3528}" type="sibTrans" cxnId="{29E336D2-A4AD-4221-B15A-7A812597F6BC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5F267F3B-83F0-4048-88FC-168DF69A2829}">
      <dgm:prSet phldrT="[Text]" custT="1"/>
      <dgm:spPr>
        <a:solidFill>
          <a:srgbClr val="27C3E2"/>
        </a:solidFill>
      </dgm:spPr>
      <dgm:t>
        <a:bodyPr/>
        <a:lstStyle/>
        <a:p>
          <a:r>
            <a:rPr lang="el-GR" sz="3600">
              <a:latin typeface="Trebuchet MS" panose="020B0603020202020204" pitchFamily="34" charset="0"/>
            </a:rPr>
            <a:t>Βήμα</a:t>
          </a:r>
          <a:r>
            <a:rPr lang="en-GB" sz="3600">
              <a:latin typeface="Trebuchet MS" panose="020B0603020202020204" pitchFamily="34" charset="0"/>
            </a:rPr>
            <a:t> </a:t>
          </a:r>
          <a:r>
            <a:rPr lang="el-GR" sz="3600">
              <a:latin typeface="Trebuchet MS" panose="020B0603020202020204" pitchFamily="34" charset="0"/>
            </a:rPr>
            <a:t>2</a:t>
          </a:r>
          <a:r>
            <a:rPr lang="el-GR" sz="3600" baseline="30000">
              <a:latin typeface="Trebuchet MS" panose="020B0603020202020204" pitchFamily="34" charset="0"/>
            </a:rPr>
            <a:t>ο</a:t>
          </a:r>
          <a:endParaRPr lang="en-GB" sz="3600">
            <a:latin typeface="Trebuchet MS" panose="020B0603020202020204" pitchFamily="34" charset="0"/>
          </a:endParaRPr>
        </a:p>
      </dgm:t>
    </dgm:pt>
    <dgm:pt modelId="{097C2759-87F4-4273-B18D-27280AB8F5E4}" type="parTrans" cxnId="{F3C180AE-5D67-47CA-A28C-4EC1BDCF1C77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26837BB4-C642-420A-90D7-2D98FA9746E6}" type="sibTrans" cxnId="{F3C180AE-5D67-47CA-A28C-4EC1BDCF1C77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FC27E100-D4F5-4CC6-8CCF-37FFF7A89E44}">
      <dgm:prSet phldrT="[Text]" custT="1"/>
      <dgm:spPr>
        <a:noFill/>
        <a:ln>
          <a:noFill/>
        </a:ln>
      </dgm:spPr>
      <dgm:t>
        <a:bodyPr/>
        <a:lstStyle/>
        <a:p>
          <a:r>
            <a:rPr lang="el-GR" sz="3600" dirty="0">
              <a:latin typeface="Trebuchet MS" panose="020B0603020202020204" pitchFamily="34" charset="0"/>
            </a:rPr>
            <a:t>Έγκριση</a:t>
          </a:r>
          <a:r>
            <a:rPr lang="en-GB" sz="3600" dirty="0">
              <a:latin typeface="Trebuchet MS" panose="020B0603020202020204" pitchFamily="34" charset="0"/>
            </a:rPr>
            <a:t> </a:t>
          </a:r>
          <a:r>
            <a:rPr lang="el-GR" sz="3600" dirty="0">
              <a:latin typeface="Trebuchet MS" panose="020B0603020202020204" pitchFamily="34" charset="0"/>
            </a:rPr>
            <a:t>Τεχνικών Δελτίων Πράξης </a:t>
          </a:r>
          <a:r>
            <a:rPr lang="en-GB" sz="3600" b="0" dirty="0">
              <a:latin typeface="Trebuchet MS" panose="020B0603020202020204" pitchFamily="34" charset="0"/>
            </a:rPr>
            <a:t>(</a:t>
          </a:r>
          <a:r>
            <a:rPr lang="el-GR" sz="3600" b="0" dirty="0">
              <a:latin typeface="Trebuchet MS" panose="020B0603020202020204" pitchFamily="34" charset="0"/>
            </a:rPr>
            <a:t>ΕΥΔ </a:t>
          </a:r>
          <a:r>
            <a:rPr lang="el-GR" sz="3600" b="0" dirty="0" err="1">
              <a:latin typeface="Trebuchet MS" panose="020B0603020202020204" pitchFamily="34" charset="0"/>
            </a:rPr>
            <a:t>ΤεΒο</a:t>
          </a:r>
          <a:r>
            <a:rPr lang="en-GB" sz="3600" b="0" dirty="0">
              <a:latin typeface="Trebuchet MS" panose="020B0603020202020204" pitchFamily="34" charset="0"/>
            </a:rPr>
            <a:t>)</a:t>
          </a:r>
          <a:endParaRPr lang="en-GB" sz="3600" dirty="0">
            <a:latin typeface="Trebuchet MS" panose="020B0603020202020204" pitchFamily="34" charset="0"/>
          </a:endParaRPr>
        </a:p>
      </dgm:t>
    </dgm:pt>
    <dgm:pt modelId="{7BA5E434-B9E4-414D-A87D-4C13640DBC1E}" type="parTrans" cxnId="{C4152EBF-5D27-4936-98E4-C08188A307CA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FA8EF53D-0242-4221-9726-F9854AEEEF49}" type="sibTrans" cxnId="{C4152EBF-5D27-4936-98E4-C08188A307CA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D2C95217-3965-4998-AA97-D62038A72B5D}">
      <dgm:prSet phldrT="[Text]" phldr="0" custT="1"/>
      <dgm:spPr>
        <a:noFill/>
        <a:ln>
          <a:noFill/>
        </a:ln>
      </dgm:spPr>
      <dgm:t>
        <a:bodyPr/>
        <a:lstStyle/>
        <a:p>
          <a:r>
            <a:rPr lang="el-GR" sz="3600" dirty="0">
              <a:latin typeface="Trebuchet MS" panose="020B0603020202020204" pitchFamily="34" charset="0"/>
            </a:rPr>
            <a:t>Υποβολή Σχεδίου Διακήρυξης </a:t>
          </a:r>
          <a:r>
            <a:rPr lang="en-GB" sz="3600" dirty="0">
              <a:latin typeface="Trebuchet MS" panose="020B0603020202020204" pitchFamily="34" charset="0"/>
            </a:rPr>
            <a:t>(</a:t>
          </a:r>
          <a:r>
            <a:rPr lang="el-GR" sz="3600" dirty="0">
              <a:latin typeface="Trebuchet MS" panose="020B0603020202020204" pitchFamily="34" charset="0"/>
            </a:rPr>
            <a:t>ΜΟΔ, ΕΕΤΑΑ</a:t>
          </a:r>
          <a:r>
            <a:rPr lang="en-GB" sz="3600" dirty="0">
              <a:latin typeface="Trebuchet MS" panose="020B0603020202020204" pitchFamily="34" charset="0"/>
            </a:rPr>
            <a:t>)</a:t>
          </a:r>
        </a:p>
      </dgm:t>
    </dgm:pt>
    <dgm:pt modelId="{FAAF7174-1C69-424B-8694-DB5D1AAD1EF4}" type="parTrans" cxnId="{F17ECC0A-7773-4133-84F0-13E94725CEA5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A82F32DE-0C04-47A8-A5FE-227A10037D42}" type="sibTrans" cxnId="{F17ECC0A-7773-4133-84F0-13E94725CEA5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552EA59F-627B-407F-AA91-C5F2A4778F00}">
      <dgm:prSet phldrT="[Text]" custT="1"/>
      <dgm:spPr>
        <a:solidFill>
          <a:srgbClr val="27C3E2"/>
        </a:solidFill>
      </dgm:spPr>
      <dgm:t>
        <a:bodyPr/>
        <a:lstStyle/>
        <a:p>
          <a:r>
            <a:rPr lang="el-GR" sz="3600">
              <a:latin typeface="Trebuchet MS" panose="020B0603020202020204" pitchFamily="34" charset="0"/>
            </a:rPr>
            <a:t>Βήμα</a:t>
          </a:r>
          <a:r>
            <a:rPr lang="en-GB" sz="3600">
              <a:latin typeface="Trebuchet MS" panose="020B0603020202020204" pitchFamily="34" charset="0"/>
            </a:rPr>
            <a:t> </a:t>
          </a:r>
          <a:r>
            <a:rPr lang="el-GR" sz="3600">
              <a:latin typeface="Trebuchet MS" panose="020B0603020202020204" pitchFamily="34" charset="0"/>
            </a:rPr>
            <a:t>3</a:t>
          </a:r>
          <a:r>
            <a:rPr lang="el-GR" sz="3600" baseline="30000">
              <a:latin typeface="Trebuchet MS" panose="020B0603020202020204" pitchFamily="34" charset="0"/>
            </a:rPr>
            <a:t>ο</a:t>
          </a:r>
          <a:endParaRPr lang="en-GB" sz="3600">
            <a:latin typeface="Trebuchet MS" panose="020B0603020202020204" pitchFamily="34" charset="0"/>
          </a:endParaRPr>
        </a:p>
      </dgm:t>
    </dgm:pt>
    <dgm:pt modelId="{771896E2-B3A7-4A24-80C1-0B2FF154B07C}" type="parTrans" cxnId="{437C3CF3-8B5C-437D-9FDD-C5F011240676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1FC00273-D313-4F73-B226-9ECE78F2C845}" type="sibTrans" cxnId="{437C3CF3-8B5C-437D-9FDD-C5F011240676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CBCC4954-72D9-4AC4-B610-B1745641E8C3}">
      <dgm:prSet phldrT="[Text]" phldr="0" custT="1"/>
      <dgm:spPr>
        <a:noFill/>
        <a:ln>
          <a:noFill/>
        </a:ln>
      </dgm:spPr>
      <dgm:t>
        <a:bodyPr/>
        <a:lstStyle/>
        <a:p>
          <a:r>
            <a:rPr lang="el-GR" sz="3600" dirty="0">
              <a:latin typeface="Trebuchet MS" panose="020B0603020202020204" pitchFamily="34" charset="0"/>
            </a:rPr>
            <a:t>Επιλογή και εγκατάσταση εμπειρογνωμόνων </a:t>
          </a:r>
          <a:r>
            <a:rPr lang="en-GB" sz="3600" dirty="0">
              <a:latin typeface="Trebuchet MS" panose="020B0603020202020204" pitchFamily="34" charset="0"/>
            </a:rPr>
            <a:t>(</a:t>
          </a:r>
          <a:r>
            <a:rPr lang="el-GR" sz="3600" dirty="0">
              <a:latin typeface="Trebuchet MS" panose="020B0603020202020204" pitchFamily="34" charset="0"/>
            </a:rPr>
            <a:t>Ανάδοχος</a:t>
          </a:r>
          <a:r>
            <a:rPr lang="en-GB" sz="3600" dirty="0">
              <a:latin typeface="Trebuchet MS" panose="020B0603020202020204" pitchFamily="34" charset="0"/>
            </a:rPr>
            <a:t>, </a:t>
          </a:r>
          <a:r>
            <a:rPr lang="el-GR" sz="3600" dirty="0">
              <a:latin typeface="Trebuchet MS" panose="020B0603020202020204" pitchFamily="34" charset="0"/>
            </a:rPr>
            <a:t>ΜΟΔ, ΕΕΤΑΑ</a:t>
          </a:r>
          <a:r>
            <a:rPr lang="en-GB" sz="3600" dirty="0">
              <a:latin typeface="Trebuchet MS" panose="020B0603020202020204" pitchFamily="34" charset="0"/>
            </a:rPr>
            <a:t>, </a:t>
          </a:r>
          <a:r>
            <a:rPr lang="el-GR" sz="3600" dirty="0">
              <a:latin typeface="Trebuchet MS" panose="020B0603020202020204" pitchFamily="34" charset="0"/>
            </a:rPr>
            <a:t>τελικοί αποδέκτες της υποστήριξης</a:t>
          </a:r>
          <a:r>
            <a:rPr lang="en-GB" sz="3600" dirty="0">
              <a:latin typeface="Trebuchet MS" panose="020B0603020202020204" pitchFamily="34" charset="0"/>
            </a:rPr>
            <a:t>)</a:t>
          </a:r>
        </a:p>
      </dgm:t>
    </dgm:pt>
    <dgm:pt modelId="{D5F36A0B-AED7-4BD4-9907-234363F78B56}" type="parTrans" cxnId="{3CF6239D-9339-4FA8-A3F2-08D2C43A3DF1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5612250C-EC2E-4AA3-85C6-8F9E126E544A}" type="sibTrans" cxnId="{3CF6239D-9339-4FA8-A3F2-08D2C43A3DF1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62EE3043-A640-4980-9E34-22E4B5AA850A}">
      <dgm:prSet phldrT="[Text]" phldr="0" custT="1"/>
      <dgm:spPr>
        <a:solidFill>
          <a:srgbClr val="27C3E2"/>
        </a:solidFill>
      </dgm:spPr>
      <dgm:t>
        <a:bodyPr/>
        <a:lstStyle/>
        <a:p>
          <a:r>
            <a:rPr lang="el-GR" sz="3600">
              <a:latin typeface="Trebuchet MS" panose="020B0603020202020204" pitchFamily="34" charset="0"/>
            </a:rPr>
            <a:t>Βήμα</a:t>
          </a:r>
          <a:r>
            <a:rPr lang="en-GB" sz="3600">
              <a:latin typeface="Trebuchet MS" panose="020B0603020202020204" pitchFamily="34" charset="0"/>
            </a:rPr>
            <a:t> </a:t>
          </a:r>
          <a:r>
            <a:rPr lang="el-GR" sz="3600">
              <a:latin typeface="Trebuchet MS" panose="020B0603020202020204" pitchFamily="34" charset="0"/>
            </a:rPr>
            <a:t>4</a:t>
          </a:r>
          <a:r>
            <a:rPr lang="el-GR" sz="3600" baseline="30000">
              <a:latin typeface="Trebuchet MS" panose="020B0603020202020204" pitchFamily="34" charset="0"/>
            </a:rPr>
            <a:t>ο</a:t>
          </a:r>
          <a:endParaRPr lang="en-GB" sz="3600">
            <a:latin typeface="Trebuchet MS" panose="020B0603020202020204" pitchFamily="34" charset="0"/>
          </a:endParaRPr>
        </a:p>
      </dgm:t>
    </dgm:pt>
    <dgm:pt modelId="{0C3C9F16-28DF-46EC-AB92-618B15CD18F6}" type="parTrans" cxnId="{1BBAEC24-38F7-417E-B6CC-77D359A51D6B}">
      <dgm:prSet/>
      <dgm:spPr/>
      <dgm:t>
        <a:bodyPr/>
        <a:lstStyle/>
        <a:p>
          <a:endParaRPr lang="en-GB" sz="1100">
            <a:latin typeface="Trebuchet MS" panose="020B0603020202020204" pitchFamily="34" charset="0"/>
          </a:endParaRPr>
        </a:p>
      </dgm:t>
    </dgm:pt>
    <dgm:pt modelId="{132D7ADA-897A-441E-8E96-FD489BDC41D2}" type="sibTrans" cxnId="{1BBAEC24-38F7-417E-B6CC-77D359A51D6B}">
      <dgm:prSet/>
      <dgm:spPr/>
      <dgm:t>
        <a:bodyPr/>
        <a:lstStyle/>
        <a:p>
          <a:endParaRPr lang="en-GB" sz="1100">
            <a:latin typeface="Trebuchet MS" panose="020B0603020202020204" pitchFamily="34" charset="0"/>
          </a:endParaRPr>
        </a:p>
      </dgm:t>
    </dgm:pt>
    <dgm:pt modelId="{3A9D247B-B9D7-4A7E-812D-892ABA6A78A8}">
      <dgm:prSet phldrT="[Text]" custT="1"/>
      <dgm:spPr>
        <a:noFill/>
        <a:ln>
          <a:noFill/>
        </a:ln>
      </dgm:spPr>
      <dgm:t>
        <a:bodyPr/>
        <a:lstStyle/>
        <a:p>
          <a:r>
            <a:rPr lang="el-GR" sz="3600" dirty="0">
              <a:latin typeface="Trebuchet MS" panose="020B0603020202020204" pitchFamily="34" charset="0"/>
            </a:rPr>
            <a:t>Διαγωνιστική διαδικασία για την επιλογή Αναδόχων </a:t>
          </a:r>
          <a:r>
            <a:rPr lang="en-GB" sz="3600" dirty="0">
              <a:latin typeface="Trebuchet MS" panose="020B0603020202020204" pitchFamily="34" charset="0"/>
            </a:rPr>
            <a:t>(</a:t>
          </a:r>
          <a:r>
            <a:rPr lang="el-GR" sz="3600" dirty="0">
              <a:latin typeface="Trebuchet MS" panose="020B0603020202020204" pitchFamily="34" charset="0"/>
            </a:rPr>
            <a:t>ΜΟΔ, ΕΕΤΑΑ</a:t>
          </a:r>
          <a:r>
            <a:rPr lang="en-GB" sz="3600" dirty="0">
              <a:latin typeface="Trebuchet MS" panose="020B0603020202020204" pitchFamily="34" charset="0"/>
            </a:rPr>
            <a:t>)</a:t>
          </a:r>
        </a:p>
      </dgm:t>
    </dgm:pt>
    <dgm:pt modelId="{918B1567-149D-434D-BA80-69FF47478950}" type="parTrans" cxnId="{D8417C20-3823-4630-8F2D-EAB329903A33}">
      <dgm:prSet/>
      <dgm:spPr/>
      <dgm:t>
        <a:bodyPr/>
        <a:lstStyle/>
        <a:p>
          <a:endParaRPr lang="en-GB" sz="1100">
            <a:latin typeface="Trebuchet MS" panose="020B0603020202020204" pitchFamily="34" charset="0"/>
          </a:endParaRPr>
        </a:p>
      </dgm:t>
    </dgm:pt>
    <dgm:pt modelId="{B4A6C30D-0004-47AB-8A4D-98C0B4BDB485}" type="sibTrans" cxnId="{D8417C20-3823-4630-8F2D-EAB329903A33}">
      <dgm:prSet/>
      <dgm:spPr/>
      <dgm:t>
        <a:bodyPr/>
        <a:lstStyle/>
        <a:p>
          <a:endParaRPr lang="en-GB" sz="1100">
            <a:latin typeface="Trebuchet MS" panose="020B0603020202020204" pitchFamily="34" charset="0"/>
          </a:endParaRPr>
        </a:p>
      </dgm:t>
    </dgm:pt>
    <dgm:pt modelId="{704357A3-F1B0-4CE0-8470-952BFE69A3E4}">
      <dgm:prSet phldrT="[Text]" phldr="0" custT="1"/>
      <dgm:spPr>
        <a:noFill/>
        <a:ln>
          <a:noFill/>
        </a:ln>
      </dgm:spPr>
      <dgm:t>
        <a:bodyPr/>
        <a:lstStyle/>
        <a:p>
          <a:r>
            <a:rPr lang="el-GR" sz="3600" dirty="0">
              <a:latin typeface="Trebuchet MS" panose="020B0603020202020204" pitchFamily="34" charset="0"/>
            </a:rPr>
            <a:t>Έγκριση</a:t>
          </a:r>
          <a:r>
            <a:rPr lang="en-GB" sz="3600" dirty="0">
              <a:latin typeface="Trebuchet MS" panose="020B0603020202020204" pitchFamily="34" charset="0"/>
            </a:rPr>
            <a:t> </a:t>
          </a:r>
          <a:r>
            <a:rPr lang="el-GR" sz="3600" dirty="0">
              <a:latin typeface="Trebuchet MS" panose="020B0603020202020204" pitchFamily="34" charset="0"/>
            </a:rPr>
            <a:t>Διακήρυξης </a:t>
          </a:r>
          <a:r>
            <a:rPr lang="en-GB" sz="3600" b="0" dirty="0">
              <a:latin typeface="Trebuchet MS" panose="020B0603020202020204" pitchFamily="34" charset="0"/>
            </a:rPr>
            <a:t>(</a:t>
          </a:r>
          <a:r>
            <a:rPr lang="el-GR" sz="3600" b="0" dirty="0">
              <a:latin typeface="Trebuchet MS" panose="020B0603020202020204" pitchFamily="34" charset="0"/>
            </a:rPr>
            <a:t>ΕΥΔ </a:t>
          </a:r>
          <a:r>
            <a:rPr lang="el-GR" sz="3600" b="0" dirty="0" err="1">
              <a:latin typeface="Trebuchet MS" panose="020B0603020202020204" pitchFamily="34" charset="0"/>
            </a:rPr>
            <a:t>ΤεΒο</a:t>
          </a:r>
          <a:r>
            <a:rPr lang="en-GB" sz="3600" b="0" dirty="0">
              <a:latin typeface="Trebuchet MS" panose="020B0603020202020204" pitchFamily="34" charset="0"/>
            </a:rPr>
            <a:t>)</a:t>
          </a:r>
          <a:endParaRPr lang="en-GB" sz="3600" dirty="0">
            <a:latin typeface="Trebuchet MS" panose="020B0603020202020204" pitchFamily="34" charset="0"/>
          </a:endParaRPr>
        </a:p>
      </dgm:t>
    </dgm:pt>
    <dgm:pt modelId="{3CFCABB8-D37D-4CA8-9AF3-E8BB5A622BC5}" type="parTrans" cxnId="{BD0788BB-A7F2-4D89-9405-4E958A90F33F}">
      <dgm:prSet/>
      <dgm:spPr/>
      <dgm:t>
        <a:bodyPr/>
        <a:lstStyle/>
        <a:p>
          <a:endParaRPr lang="en-GB" sz="1600">
            <a:latin typeface="Trebuchet MS" panose="020B0603020202020204" pitchFamily="34" charset="0"/>
          </a:endParaRPr>
        </a:p>
      </dgm:t>
    </dgm:pt>
    <dgm:pt modelId="{FCEF8855-9154-46CE-9C73-2914D8F28947}" type="sibTrans" cxnId="{BD0788BB-A7F2-4D89-9405-4E958A90F33F}">
      <dgm:prSet/>
      <dgm:spPr/>
      <dgm:t>
        <a:bodyPr/>
        <a:lstStyle/>
        <a:p>
          <a:endParaRPr lang="en-GB" sz="1600">
            <a:latin typeface="Trebuchet MS" panose="020B0603020202020204" pitchFamily="34" charset="0"/>
          </a:endParaRPr>
        </a:p>
      </dgm:t>
    </dgm:pt>
    <dgm:pt modelId="{32842693-1DB4-46B2-8798-2E1DCF076964}">
      <dgm:prSet phldrT="[Text]" custT="1"/>
      <dgm:spPr>
        <a:noFill/>
        <a:ln>
          <a:noFill/>
        </a:ln>
      </dgm:spPr>
      <dgm:t>
        <a:bodyPr/>
        <a:lstStyle/>
        <a:p>
          <a:r>
            <a:rPr lang="el-GR" sz="3600" b="0" dirty="0">
              <a:latin typeface="Trebuchet MS" panose="020B0603020202020204" pitchFamily="34" charset="0"/>
            </a:rPr>
            <a:t>Έκδοση πρόσκλησης για την υποβολή προτάσεων από τους Δικαιούχους </a:t>
          </a:r>
          <a:r>
            <a:rPr lang="en-GB" sz="3600" b="0" dirty="0">
              <a:latin typeface="Trebuchet MS" panose="020B0603020202020204" pitchFamily="34" charset="0"/>
            </a:rPr>
            <a:t>(</a:t>
          </a:r>
          <a:r>
            <a:rPr lang="el-GR" sz="3600" b="0" dirty="0">
              <a:latin typeface="Trebuchet MS" panose="020B0603020202020204" pitchFamily="34" charset="0"/>
            </a:rPr>
            <a:t>ΕΥΔ ΤεΒο/ ΕΥΣΠεΠ</a:t>
          </a:r>
          <a:r>
            <a:rPr lang="en-GB" sz="3600" b="0" dirty="0">
              <a:latin typeface="Trebuchet MS" panose="020B0603020202020204" pitchFamily="34" charset="0"/>
            </a:rPr>
            <a:t>) 							 </a:t>
          </a:r>
          <a:endParaRPr lang="en-GB" sz="3600" b="1" dirty="0">
            <a:solidFill>
              <a:srgbClr val="FF0000"/>
            </a:solidFill>
            <a:latin typeface="Trebuchet MS" panose="020B0603020202020204" pitchFamily="34" charset="0"/>
          </a:endParaRPr>
        </a:p>
      </dgm:t>
    </dgm:pt>
    <dgm:pt modelId="{1FCBD021-97BD-4016-B399-6D38C4DB1D66}" type="sibTrans" cxnId="{1F114D80-3907-49DC-A708-9B0E9CDCECC6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291A51ED-97DF-4D62-A7DC-5BCA4D69B296}" type="parTrans" cxnId="{1F114D80-3907-49DC-A708-9B0E9CDCECC6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C64D28ED-46A5-4658-8BB8-ED97DD973156}">
      <dgm:prSet phldrT="[Text]" phldr="0" custT="1"/>
      <dgm:spPr>
        <a:noFill/>
        <a:ln>
          <a:noFill/>
        </a:ln>
      </dgm:spPr>
      <dgm:t>
        <a:bodyPr/>
        <a:lstStyle/>
        <a:p>
          <a:r>
            <a:rPr lang="el-GR" sz="3600" dirty="0">
              <a:latin typeface="Trebuchet MS" panose="020B0603020202020204" pitchFamily="34" charset="0"/>
            </a:rPr>
            <a:t>Υποβολή Τεχνικών Δελτίων Πράξης </a:t>
          </a:r>
          <a:r>
            <a:rPr lang="en-GB" sz="3600" dirty="0">
              <a:latin typeface="Trebuchet MS" panose="020B0603020202020204" pitchFamily="34" charset="0"/>
            </a:rPr>
            <a:t>(</a:t>
          </a:r>
          <a:r>
            <a:rPr lang="el-GR" sz="3600" dirty="0">
              <a:latin typeface="Trebuchet MS" panose="020B0603020202020204" pitchFamily="34" charset="0"/>
            </a:rPr>
            <a:t>ΜΟΔ, ΕΕΤΑΑ,</a:t>
          </a:r>
          <a:r>
            <a:rPr lang="el-GR" sz="3600" b="0" dirty="0">
              <a:latin typeface="Trebuchet MS" panose="020B0603020202020204" pitchFamily="34" charset="0"/>
            </a:rPr>
            <a:t> ΕΥΔ ΤεΒο</a:t>
          </a:r>
          <a:r>
            <a:rPr lang="en-GB" sz="3600" dirty="0">
              <a:latin typeface="Trebuchet MS" panose="020B0603020202020204" pitchFamily="34" charset="0"/>
            </a:rPr>
            <a:t>)</a:t>
          </a:r>
        </a:p>
      </dgm:t>
    </dgm:pt>
    <dgm:pt modelId="{449A5FB2-4D06-4510-B643-CAED9C059E54}" type="sibTrans" cxnId="{73FF9F3F-9348-465F-BD17-F84AD1CBB8E6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E744E598-DE46-4C77-8E1C-223B9084E760}" type="parTrans" cxnId="{73FF9F3F-9348-465F-BD17-F84AD1CBB8E6}">
      <dgm:prSet/>
      <dgm:spPr/>
      <dgm:t>
        <a:bodyPr/>
        <a:lstStyle/>
        <a:p>
          <a:endParaRPr lang="en-GB" sz="1000">
            <a:latin typeface="Trebuchet MS" panose="020B0603020202020204" pitchFamily="34" charset="0"/>
          </a:endParaRPr>
        </a:p>
      </dgm:t>
    </dgm:pt>
    <dgm:pt modelId="{0287C1E1-0D90-4897-95C3-7CAD158BE1EE}" type="pres">
      <dgm:prSet presAssocID="{278CE367-0F46-4955-AD7E-1EE6593B1381}" presName="linear" presStyleCnt="0">
        <dgm:presLayoutVars>
          <dgm:dir/>
          <dgm:animLvl val="lvl"/>
          <dgm:resizeHandles val="exact"/>
        </dgm:presLayoutVars>
      </dgm:prSet>
      <dgm:spPr/>
    </dgm:pt>
    <dgm:pt modelId="{F312862F-A7C9-4C50-A4A9-C458B40E09A4}" type="pres">
      <dgm:prSet presAssocID="{6BAE3F88-E441-46D4-B398-F4787873834D}" presName="parentLin" presStyleCnt="0"/>
      <dgm:spPr/>
    </dgm:pt>
    <dgm:pt modelId="{639E3062-EC08-442D-9A08-556ADB8E7517}" type="pres">
      <dgm:prSet presAssocID="{6BAE3F88-E441-46D4-B398-F4787873834D}" presName="parentLeftMargin" presStyleLbl="node1" presStyleIdx="0" presStyleCnt="4"/>
      <dgm:spPr/>
    </dgm:pt>
    <dgm:pt modelId="{6701B1EE-7358-4088-BE94-C0D80B2F79AE}" type="pres">
      <dgm:prSet presAssocID="{6BAE3F88-E441-46D4-B398-F4787873834D}" presName="parentText" presStyleLbl="node1" presStyleIdx="0" presStyleCnt="4" custLinFactNeighborX="10935" custLinFactNeighborY="-617">
        <dgm:presLayoutVars>
          <dgm:chMax val="0"/>
          <dgm:bulletEnabled val="1"/>
        </dgm:presLayoutVars>
      </dgm:prSet>
      <dgm:spPr/>
    </dgm:pt>
    <dgm:pt modelId="{FC885901-C0FB-4955-954E-FEEB254D3311}" type="pres">
      <dgm:prSet presAssocID="{6BAE3F88-E441-46D4-B398-F4787873834D}" presName="negativeSpace" presStyleCnt="0"/>
      <dgm:spPr/>
    </dgm:pt>
    <dgm:pt modelId="{C187E481-3772-4C59-AB1D-E37D8876EA73}" type="pres">
      <dgm:prSet presAssocID="{6BAE3F88-E441-46D4-B398-F4787873834D}" presName="childText" presStyleLbl="conFgAcc1" presStyleIdx="0" presStyleCnt="4">
        <dgm:presLayoutVars>
          <dgm:bulletEnabled val="1"/>
        </dgm:presLayoutVars>
      </dgm:prSet>
      <dgm:spPr/>
    </dgm:pt>
    <dgm:pt modelId="{FC1E332F-BC08-4F69-BDAA-17B4841E02EF}" type="pres">
      <dgm:prSet presAssocID="{17101820-FF52-416A-BF05-9BDFF5BF3528}" presName="spaceBetweenRectangles" presStyleCnt="0"/>
      <dgm:spPr/>
    </dgm:pt>
    <dgm:pt modelId="{DA643D3C-5963-448A-A4B3-7D2B3FA27FA6}" type="pres">
      <dgm:prSet presAssocID="{5F267F3B-83F0-4048-88FC-168DF69A2829}" presName="parentLin" presStyleCnt="0"/>
      <dgm:spPr/>
    </dgm:pt>
    <dgm:pt modelId="{3236B486-9B19-4FC5-8846-767AC7846BC2}" type="pres">
      <dgm:prSet presAssocID="{5F267F3B-83F0-4048-88FC-168DF69A2829}" presName="parentLeftMargin" presStyleLbl="node1" presStyleIdx="0" presStyleCnt="4"/>
      <dgm:spPr/>
    </dgm:pt>
    <dgm:pt modelId="{20EDCED8-1A43-4BD9-AF1A-38D6EF480951}" type="pres">
      <dgm:prSet presAssocID="{5F267F3B-83F0-4048-88FC-168DF69A2829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30D2DAC-E291-4526-AB70-4289D9E62966}" type="pres">
      <dgm:prSet presAssocID="{5F267F3B-83F0-4048-88FC-168DF69A2829}" presName="negativeSpace" presStyleCnt="0"/>
      <dgm:spPr/>
    </dgm:pt>
    <dgm:pt modelId="{62FEF387-989B-451F-9646-F20D6C6C3EB7}" type="pres">
      <dgm:prSet presAssocID="{5F267F3B-83F0-4048-88FC-168DF69A2829}" presName="childText" presStyleLbl="conFgAcc1" presStyleIdx="1" presStyleCnt="4">
        <dgm:presLayoutVars>
          <dgm:bulletEnabled val="1"/>
        </dgm:presLayoutVars>
      </dgm:prSet>
      <dgm:spPr/>
    </dgm:pt>
    <dgm:pt modelId="{4D6975F8-09DB-4C96-AF08-7E2465AB04E3}" type="pres">
      <dgm:prSet presAssocID="{26837BB4-C642-420A-90D7-2D98FA9746E6}" presName="spaceBetweenRectangles" presStyleCnt="0"/>
      <dgm:spPr/>
    </dgm:pt>
    <dgm:pt modelId="{938EB448-35D5-4DC5-AE82-91F407EAD0F6}" type="pres">
      <dgm:prSet presAssocID="{552EA59F-627B-407F-AA91-C5F2A4778F00}" presName="parentLin" presStyleCnt="0"/>
      <dgm:spPr/>
    </dgm:pt>
    <dgm:pt modelId="{05D0DD43-29E8-4120-88A7-A5D73B174D1B}" type="pres">
      <dgm:prSet presAssocID="{552EA59F-627B-407F-AA91-C5F2A4778F00}" presName="parentLeftMargin" presStyleLbl="node1" presStyleIdx="1" presStyleCnt="4"/>
      <dgm:spPr/>
    </dgm:pt>
    <dgm:pt modelId="{0542A131-C737-4EAC-A62A-7727F9B74CB2}" type="pres">
      <dgm:prSet presAssocID="{552EA59F-627B-407F-AA91-C5F2A4778F00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D57A4C1E-A3D8-42E2-A8FD-31889D77BAA2}" type="pres">
      <dgm:prSet presAssocID="{552EA59F-627B-407F-AA91-C5F2A4778F00}" presName="negativeSpace" presStyleCnt="0"/>
      <dgm:spPr/>
    </dgm:pt>
    <dgm:pt modelId="{55F5EDDE-3F32-413D-BDF5-7C2AEE1FE933}" type="pres">
      <dgm:prSet presAssocID="{552EA59F-627B-407F-AA91-C5F2A4778F00}" presName="childText" presStyleLbl="conFgAcc1" presStyleIdx="2" presStyleCnt="4">
        <dgm:presLayoutVars>
          <dgm:bulletEnabled val="1"/>
        </dgm:presLayoutVars>
      </dgm:prSet>
      <dgm:spPr/>
    </dgm:pt>
    <dgm:pt modelId="{3704AA54-4CC7-4FAB-9C5F-ACAB14372EA9}" type="pres">
      <dgm:prSet presAssocID="{1FC00273-D313-4F73-B226-9ECE78F2C845}" presName="spaceBetweenRectangles" presStyleCnt="0"/>
      <dgm:spPr/>
    </dgm:pt>
    <dgm:pt modelId="{D7BC19BB-E987-4D05-82E7-8497FE6F1CB3}" type="pres">
      <dgm:prSet presAssocID="{62EE3043-A640-4980-9E34-22E4B5AA850A}" presName="parentLin" presStyleCnt="0"/>
      <dgm:spPr/>
    </dgm:pt>
    <dgm:pt modelId="{CED5B13B-FD27-4861-BC31-2ED01AB368C2}" type="pres">
      <dgm:prSet presAssocID="{62EE3043-A640-4980-9E34-22E4B5AA850A}" presName="parentLeftMargin" presStyleLbl="node1" presStyleIdx="2" presStyleCnt="4"/>
      <dgm:spPr/>
    </dgm:pt>
    <dgm:pt modelId="{82C2990D-7A91-4E1A-9567-0C8736DDD15D}" type="pres">
      <dgm:prSet presAssocID="{62EE3043-A640-4980-9E34-22E4B5AA850A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906E43E6-CFCA-47CC-A34F-876B1C514E65}" type="pres">
      <dgm:prSet presAssocID="{62EE3043-A640-4980-9E34-22E4B5AA850A}" presName="negativeSpace" presStyleCnt="0"/>
      <dgm:spPr/>
    </dgm:pt>
    <dgm:pt modelId="{BE16EFF3-A2EA-4DB3-A8E9-9D7065679912}" type="pres">
      <dgm:prSet presAssocID="{62EE3043-A640-4980-9E34-22E4B5AA850A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C1035F00-C02C-4A25-B3E6-7C097BFE5CA9}" type="presOf" srcId="{D2C95217-3965-4998-AA97-D62038A72B5D}" destId="{62FEF387-989B-451F-9646-F20D6C6C3EB7}" srcOrd="0" destOrd="1" presId="urn:microsoft.com/office/officeart/2005/8/layout/list1"/>
    <dgm:cxn modelId="{6F66AB00-0BA3-42BD-83FA-7E3E87A5F041}" type="presOf" srcId="{552EA59F-627B-407F-AA91-C5F2A4778F00}" destId="{05D0DD43-29E8-4120-88A7-A5D73B174D1B}" srcOrd="0" destOrd="0" presId="urn:microsoft.com/office/officeart/2005/8/layout/list1"/>
    <dgm:cxn modelId="{F17ECC0A-7773-4133-84F0-13E94725CEA5}" srcId="{5F267F3B-83F0-4048-88FC-168DF69A2829}" destId="{D2C95217-3965-4998-AA97-D62038A72B5D}" srcOrd="1" destOrd="0" parTransId="{FAAF7174-1C69-424B-8694-DB5D1AAD1EF4}" sibTransId="{A82F32DE-0C04-47A8-A5FE-227A10037D42}"/>
    <dgm:cxn modelId="{E29F9812-6FF3-4DFA-8A40-20900FBCC64C}" type="presOf" srcId="{C64D28ED-46A5-4658-8BB8-ED97DD973156}" destId="{C187E481-3772-4C59-AB1D-E37D8876EA73}" srcOrd="0" destOrd="1" presId="urn:microsoft.com/office/officeart/2005/8/layout/list1"/>
    <dgm:cxn modelId="{CF1E861A-BCB0-4065-95BC-4F2E96062E28}" type="presOf" srcId="{32842693-1DB4-46B2-8798-2E1DCF076964}" destId="{C187E481-3772-4C59-AB1D-E37D8876EA73}" srcOrd="0" destOrd="0" presId="urn:microsoft.com/office/officeart/2005/8/layout/list1"/>
    <dgm:cxn modelId="{D8417C20-3823-4630-8F2D-EAB329903A33}" srcId="{552EA59F-627B-407F-AA91-C5F2A4778F00}" destId="{3A9D247B-B9D7-4A7E-812D-892ABA6A78A8}" srcOrd="0" destOrd="0" parTransId="{918B1567-149D-434D-BA80-69FF47478950}" sibTransId="{B4A6C30D-0004-47AB-8A4D-98C0B4BDB485}"/>
    <dgm:cxn modelId="{3307C422-1FE1-4ACC-86FE-43EB4A286A4D}" type="presOf" srcId="{5F267F3B-83F0-4048-88FC-168DF69A2829}" destId="{3236B486-9B19-4FC5-8846-767AC7846BC2}" srcOrd="0" destOrd="0" presId="urn:microsoft.com/office/officeart/2005/8/layout/list1"/>
    <dgm:cxn modelId="{1BBAEC24-38F7-417E-B6CC-77D359A51D6B}" srcId="{278CE367-0F46-4955-AD7E-1EE6593B1381}" destId="{62EE3043-A640-4980-9E34-22E4B5AA850A}" srcOrd="3" destOrd="0" parTransId="{0C3C9F16-28DF-46EC-AB92-618B15CD18F6}" sibTransId="{132D7ADA-897A-441E-8E96-FD489BDC41D2}"/>
    <dgm:cxn modelId="{1AE5EE2F-72D5-49D2-B9D9-F21E643BFCD6}" type="presOf" srcId="{704357A3-F1B0-4CE0-8470-952BFE69A3E4}" destId="{62FEF387-989B-451F-9646-F20D6C6C3EB7}" srcOrd="0" destOrd="2" presId="urn:microsoft.com/office/officeart/2005/8/layout/list1"/>
    <dgm:cxn modelId="{73FF9F3F-9348-465F-BD17-F84AD1CBB8E6}" srcId="{6BAE3F88-E441-46D4-B398-F4787873834D}" destId="{C64D28ED-46A5-4658-8BB8-ED97DD973156}" srcOrd="1" destOrd="0" parTransId="{E744E598-DE46-4C77-8E1C-223B9084E760}" sibTransId="{449A5FB2-4D06-4510-B643-CAED9C059E54}"/>
    <dgm:cxn modelId="{C000B261-265F-4828-A6B8-97E3F71B243C}" type="presOf" srcId="{3A9D247B-B9D7-4A7E-812D-892ABA6A78A8}" destId="{55F5EDDE-3F32-413D-BDF5-7C2AEE1FE933}" srcOrd="0" destOrd="0" presId="urn:microsoft.com/office/officeart/2005/8/layout/list1"/>
    <dgm:cxn modelId="{53D3AC76-D9C5-4C9E-B43D-2A3AD6FC17E7}" type="presOf" srcId="{5F267F3B-83F0-4048-88FC-168DF69A2829}" destId="{20EDCED8-1A43-4BD9-AF1A-38D6EF480951}" srcOrd="1" destOrd="0" presId="urn:microsoft.com/office/officeart/2005/8/layout/list1"/>
    <dgm:cxn modelId="{1F114D80-3907-49DC-A708-9B0E9CDCECC6}" srcId="{6BAE3F88-E441-46D4-B398-F4787873834D}" destId="{32842693-1DB4-46B2-8798-2E1DCF076964}" srcOrd="0" destOrd="0" parTransId="{291A51ED-97DF-4D62-A7DC-5BCA4D69B296}" sibTransId="{1FCBD021-97BD-4016-B399-6D38C4DB1D66}"/>
    <dgm:cxn modelId="{53E98783-2FD6-4F01-926E-A46FF7DB02F4}" type="presOf" srcId="{62EE3043-A640-4980-9E34-22E4B5AA850A}" destId="{CED5B13B-FD27-4861-BC31-2ED01AB368C2}" srcOrd="0" destOrd="0" presId="urn:microsoft.com/office/officeart/2005/8/layout/list1"/>
    <dgm:cxn modelId="{A7C1038D-12DA-4F15-AB1B-D509DC03F348}" type="presOf" srcId="{6BAE3F88-E441-46D4-B398-F4787873834D}" destId="{639E3062-EC08-442D-9A08-556ADB8E7517}" srcOrd="0" destOrd="0" presId="urn:microsoft.com/office/officeart/2005/8/layout/list1"/>
    <dgm:cxn modelId="{8F58CE91-4F27-4163-BDE1-B6F31F4964FC}" type="presOf" srcId="{6BAE3F88-E441-46D4-B398-F4787873834D}" destId="{6701B1EE-7358-4088-BE94-C0D80B2F79AE}" srcOrd="1" destOrd="0" presId="urn:microsoft.com/office/officeart/2005/8/layout/list1"/>
    <dgm:cxn modelId="{3CF6239D-9339-4FA8-A3F2-08D2C43A3DF1}" srcId="{62EE3043-A640-4980-9E34-22E4B5AA850A}" destId="{CBCC4954-72D9-4AC4-B610-B1745641E8C3}" srcOrd="0" destOrd="0" parTransId="{D5F36A0B-AED7-4BD4-9907-234363F78B56}" sibTransId="{5612250C-EC2E-4AA3-85C6-8F9E126E544A}"/>
    <dgm:cxn modelId="{A6DD29A0-14C6-48F9-B553-ABDDDA8572BE}" type="presOf" srcId="{552EA59F-627B-407F-AA91-C5F2A4778F00}" destId="{0542A131-C737-4EAC-A62A-7727F9B74CB2}" srcOrd="1" destOrd="0" presId="urn:microsoft.com/office/officeart/2005/8/layout/list1"/>
    <dgm:cxn modelId="{A55EA9A0-4EA0-4D61-B6AE-C33CAFEF5CAD}" type="presOf" srcId="{62EE3043-A640-4980-9E34-22E4B5AA850A}" destId="{82C2990D-7A91-4E1A-9567-0C8736DDD15D}" srcOrd="1" destOrd="0" presId="urn:microsoft.com/office/officeart/2005/8/layout/list1"/>
    <dgm:cxn modelId="{F3C180AE-5D67-47CA-A28C-4EC1BDCF1C77}" srcId="{278CE367-0F46-4955-AD7E-1EE6593B1381}" destId="{5F267F3B-83F0-4048-88FC-168DF69A2829}" srcOrd="1" destOrd="0" parTransId="{097C2759-87F4-4273-B18D-27280AB8F5E4}" sibTransId="{26837BB4-C642-420A-90D7-2D98FA9746E6}"/>
    <dgm:cxn modelId="{BD0788BB-A7F2-4D89-9405-4E958A90F33F}" srcId="{5F267F3B-83F0-4048-88FC-168DF69A2829}" destId="{704357A3-F1B0-4CE0-8470-952BFE69A3E4}" srcOrd="2" destOrd="0" parTransId="{3CFCABB8-D37D-4CA8-9AF3-E8BB5A622BC5}" sibTransId="{FCEF8855-9154-46CE-9C73-2914D8F28947}"/>
    <dgm:cxn modelId="{C4152EBF-5D27-4936-98E4-C08188A307CA}" srcId="{5F267F3B-83F0-4048-88FC-168DF69A2829}" destId="{FC27E100-D4F5-4CC6-8CCF-37FFF7A89E44}" srcOrd="0" destOrd="0" parTransId="{7BA5E434-B9E4-414D-A87D-4C13640DBC1E}" sibTransId="{FA8EF53D-0242-4221-9726-F9854AEEEF49}"/>
    <dgm:cxn modelId="{EA3162C9-4617-488C-B64E-C8A25AFE5C17}" type="presOf" srcId="{278CE367-0F46-4955-AD7E-1EE6593B1381}" destId="{0287C1E1-0D90-4897-95C3-7CAD158BE1EE}" srcOrd="0" destOrd="0" presId="urn:microsoft.com/office/officeart/2005/8/layout/list1"/>
    <dgm:cxn modelId="{6E5485CA-AE07-4BED-86A0-79AD5CBF4950}" type="presOf" srcId="{FC27E100-D4F5-4CC6-8CCF-37FFF7A89E44}" destId="{62FEF387-989B-451F-9646-F20D6C6C3EB7}" srcOrd="0" destOrd="0" presId="urn:microsoft.com/office/officeart/2005/8/layout/list1"/>
    <dgm:cxn modelId="{29E336D2-A4AD-4221-B15A-7A812597F6BC}" srcId="{278CE367-0F46-4955-AD7E-1EE6593B1381}" destId="{6BAE3F88-E441-46D4-B398-F4787873834D}" srcOrd="0" destOrd="0" parTransId="{2B99B486-EDCE-432D-AA38-EB519BEF2E56}" sibTransId="{17101820-FF52-416A-BF05-9BDFF5BF3528}"/>
    <dgm:cxn modelId="{576FABD9-E91F-46DC-99D8-66C4F26AD070}" type="presOf" srcId="{CBCC4954-72D9-4AC4-B610-B1745641E8C3}" destId="{BE16EFF3-A2EA-4DB3-A8E9-9D7065679912}" srcOrd="0" destOrd="0" presId="urn:microsoft.com/office/officeart/2005/8/layout/list1"/>
    <dgm:cxn modelId="{437C3CF3-8B5C-437D-9FDD-C5F011240676}" srcId="{278CE367-0F46-4955-AD7E-1EE6593B1381}" destId="{552EA59F-627B-407F-AA91-C5F2A4778F00}" srcOrd="2" destOrd="0" parTransId="{771896E2-B3A7-4A24-80C1-0B2FF154B07C}" sibTransId="{1FC00273-D313-4F73-B226-9ECE78F2C845}"/>
    <dgm:cxn modelId="{BB343060-A3E1-42B2-A8BF-939B138BDAB6}" type="presParOf" srcId="{0287C1E1-0D90-4897-95C3-7CAD158BE1EE}" destId="{F312862F-A7C9-4C50-A4A9-C458B40E09A4}" srcOrd="0" destOrd="0" presId="urn:microsoft.com/office/officeart/2005/8/layout/list1"/>
    <dgm:cxn modelId="{1740BB93-D18E-46FC-916A-F2986C7C3CAE}" type="presParOf" srcId="{F312862F-A7C9-4C50-A4A9-C458B40E09A4}" destId="{639E3062-EC08-442D-9A08-556ADB8E7517}" srcOrd="0" destOrd="0" presId="urn:microsoft.com/office/officeart/2005/8/layout/list1"/>
    <dgm:cxn modelId="{546740A8-7D70-41A6-9CAF-A206D509ED07}" type="presParOf" srcId="{F312862F-A7C9-4C50-A4A9-C458B40E09A4}" destId="{6701B1EE-7358-4088-BE94-C0D80B2F79AE}" srcOrd="1" destOrd="0" presId="urn:microsoft.com/office/officeart/2005/8/layout/list1"/>
    <dgm:cxn modelId="{5D7D5AFF-B511-46F6-98D0-4F61CABF37A0}" type="presParOf" srcId="{0287C1E1-0D90-4897-95C3-7CAD158BE1EE}" destId="{FC885901-C0FB-4955-954E-FEEB254D3311}" srcOrd="1" destOrd="0" presId="urn:microsoft.com/office/officeart/2005/8/layout/list1"/>
    <dgm:cxn modelId="{46DB4A1B-9853-4E1A-85D7-83D90326EAB5}" type="presParOf" srcId="{0287C1E1-0D90-4897-95C3-7CAD158BE1EE}" destId="{C187E481-3772-4C59-AB1D-E37D8876EA73}" srcOrd="2" destOrd="0" presId="urn:microsoft.com/office/officeart/2005/8/layout/list1"/>
    <dgm:cxn modelId="{6D8426FB-7A13-4094-97AC-452B0E0107BC}" type="presParOf" srcId="{0287C1E1-0D90-4897-95C3-7CAD158BE1EE}" destId="{FC1E332F-BC08-4F69-BDAA-17B4841E02EF}" srcOrd="3" destOrd="0" presId="urn:microsoft.com/office/officeart/2005/8/layout/list1"/>
    <dgm:cxn modelId="{A27899E4-6CED-43FA-8A4D-890F00BA6467}" type="presParOf" srcId="{0287C1E1-0D90-4897-95C3-7CAD158BE1EE}" destId="{DA643D3C-5963-448A-A4B3-7D2B3FA27FA6}" srcOrd="4" destOrd="0" presId="urn:microsoft.com/office/officeart/2005/8/layout/list1"/>
    <dgm:cxn modelId="{0A08687A-DC56-49E7-92FB-110A651AB0DD}" type="presParOf" srcId="{DA643D3C-5963-448A-A4B3-7D2B3FA27FA6}" destId="{3236B486-9B19-4FC5-8846-767AC7846BC2}" srcOrd="0" destOrd="0" presId="urn:microsoft.com/office/officeart/2005/8/layout/list1"/>
    <dgm:cxn modelId="{4BF45EDA-F5EB-4334-840F-B7EA739BF2A3}" type="presParOf" srcId="{DA643D3C-5963-448A-A4B3-7D2B3FA27FA6}" destId="{20EDCED8-1A43-4BD9-AF1A-38D6EF480951}" srcOrd="1" destOrd="0" presId="urn:microsoft.com/office/officeart/2005/8/layout/list1"/>
    <dgm:cxn modelId="{F4F62F20-8B68-4850-82D6-8A90B82FC332}" type="presParOf" srcId="{0287C1E1-0D90-4897-95C3-7CAD158BE1EE}" destId="{730D2DAC-E291-4526-AB70-4289D9E62966}" srcOrd="5" destOrd="0" presId="urn:microsoft.com/office/officeart/2005/8/layout/list1"/>
    <dgm:cxn modelId="{5B44A471-00E3-447B-B84C-466B326E350E}" type="presParOf" srcId="{0287C1E1-0D90-4897-95C3-7CAD158BE1EE}" destId="{62FEF387-989B-451F-9646-F20D6C6C3EB7}" srcOrd="6" destOrd="0" presId="urn:microsoft.com/office/officeart/2005/8/layout/list1"/>
    <dgm:cxn modelId="{B281E4E7-CDAB-4B21-B95A-D1639A129AEE}" type="presParOf" srcId="{0287C1E1-0D90-4897-95C3-7CAD158BE1EE}" destId="{4D6975F8-09DB-4C96-AF08-7E2465AB04E3}" srcOrd="7" destOrd="0" presId="urn:microsoft.com/office/officeart/2005/8/layout/list1"/>
    <dgm:cxn modelId="{5CDBC981-55FB-4E2B-AD7F-AA458C8B8A81}" type="presParOf" srcId="{0287C1E1-0D90-4897-95C3-7CAD158BE1EE}" destId="{938EB448-35D5-4DC5-AE82-91F407EAD0F6}" srcOrd="8" destOrd="0" presId="urn:microsoft.com/office/officeart/2005/8/layout/list1"/>
    <dgm:cxn modelId="{BC9622D0-3EC2-4F24-A151-D649B9A4D0F5}" type="presParOf" srcId="{938EB448-35D5-4DC5-AE82-91F407EAD0F6}" destId="{05D0DD43-29E8-4120-88A7-A5D73B174D1B}" srcOrd="0" destOrd="0" presId="urn:microsoft.com/office/officeart/2005/8/layout/list1"/>
    <dgm:cxn modelId="{7FFF8FC5-A8B7-4327-8A31-DFED2534E776}" type="presParOf" srcId="{938EB448-35D5-4DC5-AE82-91F407EAD0F6}" destId="{0542A131-C737-4EAC-A62A-7727F9B74CB2}" srcOrd="1" destOrd="0" presId="urn:microsoft.com/office/officeart/2005/8/layout/list1"/>
    <dgm:cxn modelId="{C5870059-90FE-4D92-B45B-5820F79B6D18}" type="presParOf" srcId="{0287C1E1-0D90-4897-95C3-7CAD158BE1EE}" destId="{D57A4C1E-A3D8-42E2-A8FD-31889D77BAA2}" srcOrd="9" destOrd="0" presId="urn:microsoft.com/office/officeart/2005/8/layout/list1"/>
    <dgm:cxn modelId="{25C2913D-7ABF-4AF4-8E59-411CC2385182}" type="presParOf" srcId="{0287C1E1-0D90-4897-95C3-7CAD158BE1EE}" destId="{55F5EDDE-3F32-413D-BDF5-7C2AEE1FE933}" srcOrd="10" destOrd="0" presId="urn:microsoft.com/office/officeart/2005/8/layout/list1"/>
    <dgm:cxn modelId="{1F0A6D47-EA20-45F1-8BAA-F5A6E6BE4A5B}" type="presParOf" srcId="{0287C1E1-0D90-4897-95C3-7CAD158BE1EE}" destId="{3704AA54-4CC7-4FAB-9C5F-ACAB14372EA9}" srcOrd="11" destOrd="0" presId="urn:microsoft.com/office/officeart/2005/8/layout/list1"/>
    <dgm:cxn modelId="{0AC504D6-5196-4720-B606-F766F37FDD0E}" type="presParOf" srcId="{0287C1E1-0D90-4897-95C3-7CAD158BE1EE}" destId="{D7BC19BB-E987-4D05-82E7-8497FE6F1CB3}" srcOrd="12" destOrd="0" presId="urn:microsoft.com/office/officeart/2005/8/layout/list1"/>
    <dgm:cxn modelId="{6B685EAA-CB31-499D-B3AF-93BDBB273B65}" type="presParOf" srcId="{D7BC19BB-E987-4D05-82E7-8497FE6F1CB3}" destId="{CED5B13B-FD27-4861-BC31-2ED01AB368C2}" srcOrd="0" destOrd="0" presId="urn:microsoft.com/office/officeart/2005/8/layout/list1"/>
    <dgm:cxn modelId="{56ECBF47-1B81-40C4-84F7-936F1BFA0655}" type="presParOf" srcId="{D7BC19BB-E987-4D05-82E7-8497FE6F1CB3}" destId="{82C2990D-7A91-4E1A-9567-0C8736DDD15D}" srcOrd="1" destOrd="0" presId="urn:microsoft.com/office/officeart/2005/8/layout/list1"/>
    <dgm:cxn modelId="{2E988F08-3D7C-4D58-9375-297A758337EB}" type="presParOf" srcId="{0287C1E1-0D90-4897-95C3-7CAD158BE1EE}" destId="{906E43E6-CFCA-47CC-A34F-876B1C514E65}" srcOrd="13" destOrd="0" presId="urn:microsoft.com/office/officeart/2005/8/layout/list1"/>
    <dgm:cxn modelId="{E4FD5BC3-5958-4331-BEE0-D4CB457206C8}" type="presParOf" srcId="{0287C1E1-0D90-4897-95C3-7CAD158BE1EE}" destId="{BE16EFF3-A2EA-4DB3-A8E9-9D706567991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0E7146-6A99-4074-BA38-FA2252295683}">
      <dsp:nvSpPr>
        <dsp:cNvPr id="0" name=""/>
        <dsp:cNvSpPr/>
      </dsp:nvSpPr>
      <dsp:spPr>
        <a:xfrm>
          <a:off x="3504" y="36174"/>
          <a:ext cx="9986791" cy="926721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000" kern="1200" dirty="0">
              <a:solidFill>
                <a:schemeClr val="accent1">
                  <a:lumMod val="50000"/>
                </a:schemeClr>
              </a:solidFill>
            </a:rPr>
            <a:t>10</a:t>
          </a:r>
          <a:r>
            <a:rPr lang="el-GR" sz="4000" kern="1200" dirty="0">
              <a:solidFill>
                <a:schemeClr val="accent1">
                  <a:lumMod val="50000"/>
                </a:schemeClr>
              </a:solidFill>
            </a:rPr>
            <a:t>0 εκ. ευρώ </a:t>
          </a:r>
          <a:endParaRPr lang="en-US" sz="40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30647" y="63317"/>
        <a:ext cx="9932505" cy="872435"/>
      </dsp:txXfrm>
    </dsp:sp>
    <dsp:sp modelId="{04F7DC33-EF5A-44E7-B09F-749EF2F9C7E0}">
      <dsp:nvSpPr>
        <dsp:cNvPr id="0" name=""/>
        <dsp:cNvSpPr/>
      </dsp:nvSpPr>
      <dsp:spPr>
        <a:xfrm>
          <a:off x="0" y="962895"/>
          <a:ext cx="5735153" cy="9267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  <a:alpha val="38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600" kern="1200" dirty="0">
              <a:solidFill>
                <a:schemeClr val="accent1">
                  <a:lumMod val="75000"/>
                </a:schemeClr>
              </a:solidFill>
            </a:rPr>
            <a:t>ΕΤΠΑ</a:t>
          </a:r>
          <a:r>
            <a:rPr lang="en-US" sz="3600" kern="1200" dirty="0">
              <a:solidFill>
                <a:schemeClr val="accent1">
                  <a:lumMod val="75000"/>
                </a:schemeClr>
              </a:solidFill>
            </a:rPr>
            <a:t>: </a:t>
          </a:r>
          <a:r>
            <a:rPr lang="el-GR" sz="3600" kern="1200" dirty="0">
              <a:solidFill>
                <a:schemeClr val="accent1">
                  <a:lumMod val="75000"/>
                </a:schemeClr>
              </a:solidFill>
            </a:rPr>
            <a:t>87 εκ. ευρώ</a:t>
          </a:r>
          <a:endParaRPr lang="en-US" sz="36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27143" y="990038"/>
        <a:ext cx="5680867" cy="872435"/>
      </dsp:txXfrm>
    </dsp:sp>
    <dsp:sp modelId="{DD51E732-7EC2-439A-8B6A-CA47BF3991B2}">
      <dsp:nvSpPr>
        <dsp:cNvPr id="0" name=""/>
        <dsp:cNvSpPr/>
      </dsp:nvSpPr>
      <dsp:spPr>
        <a:xfrm>
          <a:off x="11500" y="2060475"/>
          <a:ext cx="5735153" cy="92672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 val="97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600" kern="1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Ύδατα</a:t>
          </a:r>
          <a:r>
            <a:rPr lang="el-GR" sz="3600" kern="120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l-GR" sz="3600" kern="1200" dirty="0">
              <a:solidFill>
                <a:srgbClr val="0CAC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</a:t>
          </a:r>
          <a:endParaRPr lang="en-US" sz="3600" kern="1200" dirty="0">
            <a:solidFill>
              <a:srgbClr val="0CACD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643" y="2087618"/>
        <a:ext cx="5680867" cy="872435"/>
      </dsp:txXfrm>
    </dsp:sp>
    <dsp:sp modelId="{3333E8B6-5235-44C7-B25C-CCDC278FB0A3}">
      <dsp:nvSpPr>
        <dsp:cNvPr id="0" name=""/>
        <dsp:cNvSpPr/>
      </dsp:nvSpPr>
      <dsp:spPr>
        <a:xfrm>
          <a:off x="11500" y="3089909"/>
          <a:ext cx="5735153" cy="92672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600" kern="1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Στερεά Απόβλητα</a:t>
          </a:r>
          <a:endParaRPr lang="en-US" sz="2400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/>
            <a:ea typeface="+mn-ea"/>
            <a:cs typeface="+mn-cs"/>
          </a:endParaRPr>
        </a:p>
      </dsp:txBody>
      <dsp:txXfrm>
        <a:off x="38643" y="3117052"/>
        <a:ext cx="5680867" cy="872435"/>
      </dsp:txXfrm>
    </dsp:sp>
    <dsp:sp modelId="{817547A5-2848-4CCA-B27C-870C1B420431}">
      <dsp:nvSpPr>
        <dsp:cNvPr id="0" name=""/>
        <dsp:cNvSpPr/>
      </dsp:nvSpPr>
      <dsp:spPr>
        <a:xfrm>
          <a:off x="11500" y="4119343"/>
          <a:ext cx="5735153" cy="926721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600" kern="1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ΟΧΕ</a:t>
          </a:r>
          <a:endParaRPr lang="en-US" sz="3600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/>
            <a:ea typeface="+mn-ea"/>
            <a:cs typeface="+mn-cs"/>
          </a:endParaRPr>
        </a:p>
      </dsp:txBody>
      <dsp:txXfrm>
        <a:off x="38643" y="4146486"/>
        <a:ext cx="5680867" cy="872435"/>
      </dsp:txXfrm>
    </dsp:sp>
    <dsp:sp modelId="{458A1912-7CE3-4B6C-9090-4D5A1A80877C}">
      <dsp:nvSpPr>
        <dsp:cNvPr id="0" name=""/>
        <dsp:cNvSpPr/>
      </dsp:nvSpPr>
      <dsp:spPr>
        <a:xfrm>
          <a:off x="6219574" y="951603"/>
          <a:ext cx="3750388" cy="9267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600" kern="1200" dirty="0">
              <a:solidFill>
                <a:schemeClr val="accent1">
                  <a:lumMod val="75000"/>
                </a:schemeClr>
              </a:solidFill>
            </a:rPr>
            <a:t>ΕΚΤ</a:t>
          </a:r>
          <a:r>
            <a:rPr lang="en-GB" sz="3600" kern="1200" dirty="0">
              <a:solidFill>
                <a:schemeClr val="accent1">
                  <a:lumMod val="75000"/>
                </a:schemeClr>
              </a:solidFill>
            </a:rPr>
            <a:t>+: </a:t>
          </a:r>
          <a:r>
            <a:rPr lang="el-GR" sz="3600" kern="1200" dirty="0">
              <a:solidFill>
                <a:schemeClr val="accent1">
                  <a:lumMod val="75000"/>
                </a:schemeClr>
              </a:solidFill>
            </a:rPr>
            <a:t>13 εκ. ευρώ</a:t>
          </a:r>
          <a:endParaRPr lang="en-US" sz="36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6246717" y="978746"/>
        <a:ext cx="3696102" cy="8724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A7B506-FA16-4545-A020-B6430E40EED3}">
      <dsp:nvSpPr>
        <dsp:cNvPr id="0" name=""/>
        <dsp:cNvSpPr/>
      </dsp:nvSpPr>
      <dsp:spPr>
        <a:xfrm>
          <a:off x="0" y="888543"/>
          <a:ext cx="2766860" cy="59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76200" rIns="213360" bIns="76200" numCol="1" spcCol="1270" anchor="ctr" anchorCtr="0">
          <a:noAutofit/>
        </a:bodyPr>
        <a:lstStyle/>
        <a:p>
          <a:pPr marL="0" lvl="0" indent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000" kern="1200" dirty="0"/>
            <a:t>Προσάρτημα</a:t>
          </a:r>
          <a:r>
            <a:rPr lang="en-GB" sz="3000" kern="1200" dirty="0"/>
            <a:t> 2</a:t>
          </a:r>
        </a:p>
      </dsp:txBody>
      <dsp:txXfrm>
        <a:off x="0" y="888543"/>
        <a:ext cx="2766860" cy="594000"/>
      </dsp:txXfrm>
    </dsp:sp>
    <dsp:sp modelId="{D722CAAC-7F65-47D8-910C-07DC48A6E53A}">
      <dsp:nvSpPr>
        <dsp:cNvPr id="0" name=""/>
        <dsp:cNvSpPr/>
      </dsp:nvSpPr>
      <dsp:spPr>
        <a:xfrm>
          <a:off x="2766860" y="860699"/>
          <a:ext cx="553372" cy="649687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B0506F-3277-41F1-95B2-8A6A44BC6F6F}">
      <dsp:nvSpPr>
        <dsp:cNvPr id="0" name=""/>
        <dsp:cNvSpPr/>
      </dsp:nvSpPr>
      <dsp:spPr>
        <a:xfrm>
          <a:off x="3541581" y="860699"/>
          <a:ext cx="7525861" cy="649687"/>
        </a:xfrm>
        <a:prstGeom prst="rect">
          <a:avLst/>
        </a:prstGeom>
        <a:solidFill>
          <a:srgbClr val="0D4F8C">
            <a:alpha val="99000"/>
          </a:srgb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000" kern="1200" dirty="0">
              <a:solidFill>
                <a:schemeClr val="bg1"/>
              </a:solidFill>
              <a:highlight>
                <a:srgbClr val="0D4F8C"/>
              </a:highlight>
            </a:rPr>
            <a:t>Προσάρτημα</a:t>
          </a:r>
          <a:r>
            <a:rPr lang="en-GB" sz="3000" kern="1200" dirty="0">
              <a:solidFill>
                <a:schemeClr val="bg1"/>
              </a:solidFill>
              <a:highlight>
                <a:srgbClr val="0D4F8C"/>
              </a:highlight>
            </a:rPr>
            <a:t> 2 </a:t>
          </a:r>
          <a:r>
            <a:rPr lang="el-GR" sz="3000" kern="1200" dirty="0">
              <a:solidFill>
                <a:schemeClr val="bg1"/>
              </a:solidFill>
              <a:highlight>
                <a:srgbClr val="0D4F8C"/>
              </a:highlight>
            </a:rPr>
            <a:t>ΕΤΠΑ / Οδικός Χάρτης</a:t>
          </a:r>
          <a:endParaRPr lang="en-GB" sz="3000" kern="1200" dirty="0">
            <a:solidFill>
              <a:schemeClr val="bg1"/>
            </a:solidFill>
            <a:highlight>
              <a:srgbClr val="0D4F8C"/>
            </a:highlight>
          </a:endParaRPr>
        </a:p>
      </dsp:txBody>
      <dsp:txXfrm>
        <a:off x="3541581" y="860699"/>
        <a:ext cx="7525861" cy="649687"/>
      </dsp:txXfrm>
    </dsp:sp>
    <dsp:sp modelId="{31E04900-6F92-4373-973D-F396ABC3DBA8}">
      <dsp:nvSpPr>
        <dsp:cNvPr id="0" name=""/>
        <dsp:cNvSpPr/>
      </dsp:nvSpPr>
      <dsp:spPr>
        <a:xfrm>
          <a:off x="0" y="2401492"/>
          <a:ext cx="2764158" cy="1002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76200" rIns="213360" bIns="76200" numCol="1" spcCol="1270" anchor="ctr" anchorCtr="0">
          <a:noAutofit/>
        </a:bodyPr>
        <a:lstStyle/>
        <a:p>
          <a:pPr marL="0" lvl="0" indent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000" kern="1200"/>
            <a:t>Υποστηρικτικά Κείμενα</a:t>
          </a:r>
          <a:endParaRPr lang="en-GB" sz="3000" kern="1200"/>
        </a:p>
      </dsp:txBody>
      <dsp:txXfrm>
        <a:off x="0" y="2401492"/>
        <a:ext cx="2764158" cy="1002375"/>
      </dsp:txXfrm>
    </dsp:sp>
    <dsp:sp modelId="{49DCE5DB-19A8-4DFF-A492-22EE20BAB301}">
      <dsp:nvSpPr>
        <dsp:cNvPr id="0" name=""/>
        <dsp:cNvSpPr/>
      </dsp:nvSpPr>
      <dsp:spPr>
        <a:xfrm>
          <a:off x="2764158" y="1618386"/>
          <a:ext cx="552831" cy="2568585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5991D9-C265-496A-8DC9-F67DE389E856}">
      <dsp:nvSpPr>
        <dsp:cNvPr id="0" name=""/>
        <dsp:cNvSpPr/>
      </dsp:nvSpPr>
      <dsp:spPr>
        <a:xfrm>
          <a:off x="3538123" y="1618386"/>
          <a:ext cx="7518511" cy="2568585"/>
        </a:xfrm>
        <a:prstGeom prst="rect">
          <a:avLst/>
        </a:prstGeom>
        <a:gradFill rotWithShape="0">
          <a:gsLst>
            <a:gs pos="100000">
              <a:schemeClr val="accent1">
                <a:lumMod val="60000"/>
                <a:lumOff val="40000"/>
              </a:schemeClr>
            </a:gs>
            <a:gs pos="100000">
              <a:srgbClr val="DAE3F3"/>
            </a:gs>
            <a:gs pos="100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 val="97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000" kern="1200" dirty="0"/>
            <a:t>Κείμενο Τεκμηρίωσης</a:t>
          </a:r>
          <a:endParaRPr lang="en-GB" sz="3000" kern="1200" dirty="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000" kern="1200" dirty="0"/>
            <a:t>Αναλυτικός Προϋπολογισμός</a:t>
          </a:r>
          <a:endParaRPr lang="en-GB" sz="3000" kern="1200" dirty="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000" kern="1200" dirty="0"/>
            <a:t>Επιχειρησιακός Σχεδιασμός</a:t>
          </a:r>
          <a:endParaRPr lang="en-GB" sz="3000" kern="1200" dirty="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000" kern="1200" dirty="0"/>
            <a:t>Περιγραφή Συστήματος - Συμμόρφωση με Εφαρμοστέο Δίκαιο</a:t>
          </a:r>
          <a:endParaRPr lang="en-GB" sz="3000" kern="1200" dirty="0"/>
        </a:p>
      </dsp:txBody>
      <dsp:txXfrm>
        <a:off x="3538123" y="1618386"/>
        <a:ext cx="7518511" cy="25685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A7B506-FA16-4545-A020-B6430E40EED3}">
      <dsp:nvSpPr>
        <dsp:cNvPr id="0" name=""/>
        <dsp:cNvSpPr/>
      </dsp:nvSpPr>
      <dsp:spPr>
        <a:xfrm>
          <a:off x="0" y="442689"/>
          <a:ext cx="2766860" cy="59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76200" rIns="213360" bIns="76200" numCol="1" spcCol="1270" anchor="ctr" anchorCtr="0">
          <a:noAutofit/>
        </a:bodyPr>
        <a:lstStyle/>
        <a:p>
          <a:pPr marL="0" lvl="0" indent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000" kern="1200" dirty="0"/>
            <a:t>Προσάρτημα</a:t>
          </a:r>
          <a:r>
            <a:rPr lang="en-GB" sz="3000" kern="1200" dirty="0"/>
            <a:t> 2</a:t>
          </a:r>
        </a:p>
      </dsp:txBody>
      <dsp:txXfrm>
        <a:off x="0" y="442689"/>
        <a:ext cx="2766860" cy="594000"/>
      </dsp:txXfrm>
    </dsp:sp>
    <dsp:sp modelId="{D722CAAC-7F65-47D8-910C-07DC48A6E53A}">
      <dsp:nvSpPr>
        <dsp:cNvPr id="0" name=""/>
        <dsp:cNvSpPr/>
      </dsp:nvSpPr>
      <dsp:spPr>
        <a:xfrm>
          <a:off x="2766860" y="414845"/>
          <a:ext cx="553372" cy="649687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B0506F-3277-41F1-95B2-8A6A44BC6F6F}">
      <dsp:nvSpPr>
        <dsp:cNvPr id="0" name=""/>
        <dsp:cNvSpPr/>
      </dsp:nvSpPr>
      <dsp:spPr>
        <a:xfrm>
          <a:off x="3541581" y="414845"/>
          <a:ext cx="7525860" cy="649687"/>
        </a:xfrm>
        <a:prstGeom prst="rect">
          <a:avLst/>
        </a:prstGeom>
        <a:solidFill>
          <a:srgbClr val="79CA4C"/>
        </a:solidFill>
        <a:ln w="12700" cap="flat" cmpd="sng" algn="ctr">
          <a:solidFill>
            <a:srgbClr val="BEE5A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000" kern="1200" dirty="0">
              <a:solidFill>
                <a:schemeClr val="bg1"/>
              </a:solidFill>
            </a:rPr>
            <a:t>Προσάρτημα</a:t>
          </a:r>
          <a:r>
            <a:rPr lang="en-GB" sz="3000" kern="1200" dirty="0">
              <a:solidFill>
                <a:schemeClr val="bg1"/>
              </a:solidFill>
            </a:rPr>
            <a:t> 2 </a:t>
          </a:r>
          <a:r>
            <a:rPr lang="el-GR" sz="3000" kern="1200" dirty="0">
              <a:solidFill>
                <a:schemeClr val="bg1"/>
              </a:solidFill>
            </a:rPr>
            <a:t>ΕΚΤ</a:t>
          </a:r>
          <a:r>
            <a:rPr lang="en-GB" sz="3000" kern="1200" dirty="0">
              <a:solidFill>
                <a:schemeClr val="bg1"/>
              </a:solidFill>
            </a:rPr>
            <a:t>+</a:t>
          </a:r>
          <a:r>
            <a:rPr lang="el-GR" sz="3000" kern="1200" dirty="0">
              <a:solidFill>
                <a:schemeClr val="bg1"/>
              </a:solidFill>
            </a:rPr>
            <a:t> / Οδικός Χάρτης</a:t>
          </a:r>
          <a:endParaRPr lang="en-GB" sz="3000" kern="1200" dirty="0">
            <a:solidFill>
              <a:schemeClr val="bg1"/>
            </a:solidFill>
          </a:endParaRPr>
        </a:p>
      </dsp:txBody>
      <dsp:txXfrm>
        <a:off x="3541581" y="414845"/>
        <a:ext cx="7525860" cy="649687"/>
      </dsp:txXfrm>
    </dsp:sp>
    <dsp:sp modelId="{31E04900-6F92-4373-973D-F396ABC3DBA8}">
      <dsp:nvSpPr>
        <dsp:cNvPr id="0" name=""/>
        <dsp:cNvSpPr/>
      </dsp:nvSpPr>
      <dsp:spPr>
        <a:xfrm>
          <a:off x="0" y="1626734"/>
          <a:ext cx="2764158" cy="1002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76200" rIns="213360" bIns="76200" numCol="1" spcCol="1270" anchor="ctr" anchorCtr="0">
          <a:noAutofit/>
        </a:bodyPr>
        <a:lstStyle/>
        <a:p>
          <a:pPr marL="0" lvl="0" indent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000" kern="1200"/>
            <a:t>Υποστηρικτικά Κείμενα</a:t>
          </a:r>
          <a:endParaRPr lang="en-GB" sz="3000" kern="1200"/>
        </a:p>
      </dsp:txBody>
      <dsp:txXfrm>
        <a:off x="0" y="1626734"/>
        <a:ext cx="2764158" cy="1002375"/>
      </dsp:txXfrm>
    </dsp:sp>
    <dsp:sp modelId="{49DCE5DB-19A8-4DFF-A492-22EE20BAB301}">
      <dsp:nvSpPr>
        <dsp:cNvPr id="0" name=""/>
        <dsp:cNvSpPr/>
      </dsp:nvSpPr>
      <dsp:spPr>
        <a:xfrm>
          <a:off x="2764158" y="1172533"/>
          <a:ext cx="552831" cy="1910777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5991D9-C265-496A-8DC9-F67DE389E856}">
      <dsp:nvSpPr>
        <dsp:cNvPr id="0" name=""/>
        <dsp:cNvSpPr/>
      </dsp:nvSpPr>
      <dsp:spPr>
        <a:xfrm>
          <a:off x="3538122" y="1172533"/>
          <a:ext cx="7518511" cy="1910777"/>
        </a:xfrm>
        <a:prstGeom prst="rect">
          <a:avLst/>
        </a:prstGeom>
        <a:solidFill>
          <a:srgbClr val="BEE5A9"/>
        </a:solidFill>
        <a:ln w="12700" cap="flat" cmpd="sng" algn="ctr">
          <a:solidFill>
            <a:srgbClr val="79CA4C">
              <a:alpha val="97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285750" lvl="1" indent="-285750" algn="just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l-GR" sz="3000" kern="1200" dirty="0"/>
            <a:t>   Σε προχωρημένο στάδιο η διαμόρφωση -έγκριση του Προσαρτήματος 2 της δράσης ενδυνάμωσης φορέων και Δικαιούχων για έργα κοινωνικής ένταξης των </a:t>
          </a:r>
          <a:r>
            <a:rPr lang="el-GR" sz="3000" kern="1200" dirty="0" err="1"/>
            <a:t>Ρομά</a:t>
          </a:r>
          <a:r>
            <a:rPr lang="el-GR" sz="3000" kern="1200" dirty="0"/>
            <a:t> </a:t>
          </a:r>
          <a:endParaRPr lang="en-GB" sz="3000" kern="1200" dirty="0"/>
        </a:p>
      </dsp:txBody>
      <dsp:txXfrm>
        <a:off x="3538122" y="1172533"/>
        <a:ext cx="7518511" cy="19107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87E481-3772-4C59-AB1D-E37D8876EA73}">
      <dsp:nvSpPr>
        <dsp:cNvPr id="0" name=""/>
        <dsp:cNvSpPr/>
      </dsp:nvSpPr>
      <dsp:spPr>
        <a:xfrm>
          <a:off x="0" y="429388"/>
          <a:ext cx="20905788" cy="23814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22521" tIns="583184" rIns="1622521" bIns="256032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600" b="0" kern="1200" dirty="0">
              <a:latin typeface="Trebuchet MS" panose="020B0603020202020204" pitchFamily="34" charset="0"/>
            </a:rPr>
            <a:t>Έκδοση πρόσκλησης για την υποβολή προτάσεων από τους Δικαιούχους </a:t>
          </a:r>
          <a:r>
            <a:rPr lang="en-GB" sz="3600" b="0" kern="1200" dirty="0">
              <a:latin typeface="Trebuchet MS" panose="020B0603020202020204" pitchFamily="34" charset="0"/>
            </a:rPr>
            <a:t>(</a:t>
          </a:r>
          <a:r>
            <a:rPr lang="el-GR" sz="3600" b="0" kern="1200" dirty="0">
              <a:latin typeface="Trebuchet MS" panose="020B0603020202020204" pitchFamily="34" charset="0"/>
            </a:rPr>
            <a:t>ΕΥΔ ΤεΒο/ ΕΥΣΠεΠ</a:t>
          </a:r>
          <a:r>
            <a:rPr lang="en-GB" sz="3600" b="0" kern="1200" dirty="0">
              <a:latin typeface="Trebuchet MS" panose="020B0603020202020204" pitchFamily="34" charset="0"/>
            </a:rPr>
            <a:t>) 							 </a:t>
          </a:r>
          <a:endParaRPr lang="en-GB" sz="3600" b="1" kern="1200" dirty="0">
            <a:solidFill>
              <a:srgbClr val="FF0000"/>
            </a:solidFill>
            <a:latin typeface="Trebuchet MS" panose="020B0603020202020204" pitchFamily="34" charset="0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600" kern="1200" dirty="0">
              <a:latin typeface="Trebuchet MS" panose="020B0603020202020204" pitchFamily="34" charset="0"/>
            </a:rPr>
            <a:t>Υποβολή Τεχνικών Δελτίων Πράξης </a:t>
          </a:r>
          <a:r>
            <a:rPr lang="en-GB" sz="3600" kern="1200" dirty="0">
              <a:latin typeface="Trebuchet MS" panose="020B0603020202020204" pitchFamily="34" charset="0"/>
            </a:rPr>
            <a:t>(</a:t>
          </a:r>
          <a:r>
            <a:rPr lang="el-GR" sz="3600" kern="1200" dirty="0">
              <a:latin typeface="Trebuchet MS" panose="020B0603020202020204" pitchFamily="34" charset="0"/>
            </a:rPr>
            <a:t>ΜΟΔ, ΕΕΤΑΑ,</a:t>
          </a:r>
          <a:r>
            <a:rPr lang="el-GR" sz="3600" b="0" kern="1200" dirty="0">
              <a:latin typeface="Trebuchet MS" panose="020B0603020202020204" pitchFamily="34" charset="0"/>
            </a:rPr>
            <a:t> ΕΥΔ ΤεΒο</a:t>
          </a:r>
          <a:r>
            <a:rPr lang="en-GB" sz="3600" kern="1200" dirty="0">
              <a:latin typeface="Trebuchet MS" panose="020B0603020202020204" pitchFamily="34" charset="0"/>
            </a:rPr>
            <a:t>)</a:t>
          </a:r>
        </a:p>
      </dsp:txBody>
      <dsp:txXfrm>
        <a:off x="0" y="429388"/>
        <a:ext cx="20905788" cy="2381400"/>
      </dsp:txXfrm>
    </dsp:sp>
    <dsp:sp modelId="{6701B1EE-7358-4088-BE94-C0D80B2F79AE}">
      <dsp:nvSpPr>
        <dsp:cNvPr id="0" name=""/>
        <dsp:cNvSpPr/>
      </dsp:nvSpPr>
      <dsp:spPr>
        <a:xfrm>
          <a:off x="1159591" y="11009"/>
          <a:ext cx="14634051" cy="826560"/>
        </a:xfrm>
        <a:prstGeom prst="roundRect">
          <a:avLst/>
        </a:prstGeom>
        <a:solidFill>
          <a:srgbClr val="27C3E2"/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132" tIns="0" rIns="553132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600" kern="1200">
              <a:latin typeface="Trebuchet MS" panose="020B0603020202020204" pitchFamily="34" charset="0"/>
            </a:rPr>
            <a:t>Βήμα</a:t>
          </a:r>
          <a:r>
            <a:rPr lang="en-GB" sz="3600" kern="1200">
              <a:latin typeface="Trebuchet MS" panose="020B0603020202020204" pitchFamily="34" charset="0"/>
            </a:rPr>
            <a:t> 1</a:t>
          </a:r>
          <a:r>
            <a:rPr lang="el-GR" sz="3600" kern="1200" baseline="30000">
              <a:latin typeface="Trebuchet MS" panose="020B0603020202020204" pitchFamily="34" charset="0"/>
            </a:rPr>
            <a:t>ο</a:t>
          </a:r>
          <a:r>
            <a:rPr lang="el-GR" sz="3600" kern="1200">
              <a:latin typeface="Trebuchet MS" panose="020B0603020202020204" pitchFamily="34" charset="0"/>
            </a:rPr>
            <a:t> </a:t>
          </a:r>
          <a:endParaRPr lang="en-GB" sz="3600" kern="1200">
            <a:latin typeface="Trebuchet MS" panose="020B0603020202020204" pitchFamily="34" charset="0"/>
          </a:endParaRPr>
        </a:p>
      </dsp:txBody>
      <dsp:txXfrm>
        <a:off x="1199940" y="51358"/>
        <a:ext cx="14553353" cy="745862"/>
      </dsp:txXfrm>
    </dsp:sp>
    <dsp:sp modelId="{62FEF387-989B-451F-9646-F20D6C6C3EB7}">
      <dsp:nvSpPr>
        <dsp:cNvPr id="0" name=""/>
        <dsp:cNvSpPr/>
      </dsp:nvSpPr>
      <dsp:spPr>
        <a:xfrm>
          <a:off x="0" y="3375269"/>
          <a:ext cx="20905788" cy="24696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22521" tIns="583184" rIns="1622521" bIns="256032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600" kern="1200" dirty="0">
              <a:latin typeface="Trebuchet MS" panose="020B0603020202020204" pitchFamily="34" charset="0"/>
            </a:rPr>
            <a:t>Έγκριση</a:t>
          </a:r>
          <a:r>
            <a:rPr lang="en-GB" sz="3600" kern="1200" dirty="0">
              <a:latin typeface="Trebuchet MS" panose="020B0603020202020204" pitchFamily="34" charset="0"/>
            </a:rPr>
            <a:t> </a:t>
          </a:r>
          <a:r>
            <a:rPr lang="el-GR" sz="3600" kern="1200" dirty="0">
              <a:latin typeface="Trebuchet MS" panose="020B0603020202020204" pitchFamily="34" charset="0"/>
            </a:rPr>
            <a:t>Τεχνικών Δελτίων Πράξης </a:t>
          </a:r>
          <a:r>
            <a:rPr lang="en-GB" sz="3600" b="0" kern="1200" dirty="0">
              <a:latin typeface="Trebuchet MS" panose="020B0603020202020204" pitchFamily="34" charset="0"/>
            </a:rPr>
            <a:t>(</a:t>
          </a:r>
          <a:r>
            <a:rPr lang="el-GR" sz="3600" b="0" kern="1200" dirty="0">
              <a:latin typeface="Trebuchet MS" panose="020B0603020202020204" pitchFamily="34" charset="0"/>
            </a:rPr>
            <a:t>ΕΥΔ </a:t>
          </a:r>
          <a:r>
            <a:rPr lang="el-GR" sz="3600" b="0" kern="1200" dirty="0" err="1">
              <a:latin typeface="Trebuchet MS" panose="020B0603020202020204" pitchFamily="34" charset="0"/>
            </a:rPr>
            <a:t>ΤεΒο</a:t>
          </a:r>
          <a:r>
            <a:rPr lang="en-GB" sz="3600" b="0" kern="1200" dirty="0">
              <a:latin typeface="Trebuchet MS" panose="020B0603020202020204" pitchFamily="34" charset="0"/>
            </a:rPr>
            <a:t>)</a:t>
          </a:r>
          <a:endParaRPr lang="en-GB" sz="3600" kern="1200" dirty="0">
            <a:latin typeface="Trebuchet MS" panose="020B0603020202020204" pitchFamily="34" charset="0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600" kern="1200" dirty="0">
              <a:latin typeface="Trebuchet MS" panose="020B0603020202020204" pitchFamily="34" charset="0"/>
            </a:rPr>
            <a:t>Υποβολή Σχεδίου Διακήρυξης </a:t>
          </a:r>
          <a:r>
            <a:rPr lang="en-GB" sz="3600" kern="1200" dirty="0">
              <a:latin typeface="Trebuchet MS" panose="020B0603020202020204" pitchFamily="34" charset="0"/>
            </a:rPr>
            <a:t>(</a:t>
          </a:r>
          <a:r>
            <a:rPr lang="el-GR" sz="3600" kern="1200" dirty="0">
              <a:latin typeface="Trebuchet MS" panose="020B0603020202020204" pitchFamily="34" charset="0"/>
            </a:rPr>
            <a:t>ΜΟΔ, ΕΕΤΑΑ</a:t>
          </a:r>
          <a:r>
            <a:rPr lang="en-GB" sz="3600" kern="1200" dirty="0">
              <a:latin typeface="Trebuchet MS" panose="020B0603020202020204" pitchFamily="34" charset="0"/>
            </a:rPr>
            <a:t>)</a:t>
          </a: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600" kern="1200" dirty="0">
              <a:latin typeface="Trebuchet MS" panose="020B0603020202020204" pitchFamily="34" charset="0"/>
            </a:rPr>
            <a:t>Έγκριση</a:t>
          </a:r>
          <a:r>
            <a:rPr lang="en-GB" sz="3600" kern="1200" dirty="0">
              <a:latin typeface="Trebuchet MS" panose="020B0603020202020204" pitchFamily="34" charset="0"/>
            </a:rPr>
            <a:t> </a:t>
          </a:r>
          <a:r>
            <a:rPr lang="el-GR" sz="3600" kern="1200" dirty="0">
              <a:latin typeface="Trebuchet MS" panose="020B0603020202020204" pitchFamily="34" charset="0"/>
            </a:rPr>
            <a:t>Διακήρυξης </a:t>
          </a:r>
          <a:r>
            <a:rPr lang="en-GB" sz="3600" b="0" kern="1200" dirty="0">
              <a:latin typeface="Trebuchet MS" panose="020B0603020202020204" pitchFamily="34" charset="0"/>
            </a:rPr>
            <a:t>(</a:t>
          </a:r>
          <a:r>
            <a:rPr lang="el-GR" sz="3600" b="0" kern="1200" dirty="0">
              <a:latin typeface="Trebuchet MS" panose="020B0603020202020204" pitchFamily="34" charset="0"/>
            </a:rPr>
            <a:t>ΕΥΔ </a:t>
          </a:r>
          <a:r>
            <a:rPr lang="el-GR" sz="3600" b="0" kern="1200" dirty="0" err="1">
              <a:latin typeface="Trebuchet MS" panose="020B0603020202020204" pitchFamily="34" charset="0"/>
            </a:rPr>
            <a:t>ΤεΒο</a:t>
          </a:r>
          <a:r>
            <a:rPr lang="en-GB" sz="3600" b="0" kern="1200" dirty="0">
              <a:latin typeface="Trebuchet MS" panose="020B0603020202020204" pitchFamily="34" charset="0"/>
            </a:rPr>
            <a:t>)</a:t>
          </a:r>
          <a:endParaRPr lang="en-GB" sz="3600" kern="1200" dirty="0">
            <a:latin typeface="Trebuchet MS" panose="020B0603020202020204" pitchFamily="34" charset="0"/>
          </a:endParaRPr>
        </a:p>
      </dsp:txBody>
      <dsp:txXfrm>
        <a:off x="0" y="3375269"/>
        <a:ext cx="20905788" cy="2469600"/>
      </dsp:txXfrm>
    </dsp:sp>
    <dsp:sp modelId="{20EDCED8-1A43-4BD9-AF1A-38D6EF480951}">
      <dsp:nvSpPr>
        <dsp:cNvPr id="0" name=""/>
        <dsp:cNvSpPr/>
      </dsp:nvSpPr>
      <dsp:spPr>
        <a:xfrm>
          <a:off x="1045289" y="2961989"/>
          <a:ext cx="14634051" cy="826560"/>
        </a:xfrm>
        <a:prstGeom prst="roundRect">
          <a:avLst/>
        </a:prstGeom>
        <a:solidFill>
          <a:srgbClr val="27C3E2"/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132" tIns="0" rIns="553132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600" kern="1200">
              <a:latin typeface="Trebuchet MS" panose="020B0603020202020204" pitchFamily="34" charset="0"/>
            </a:rPr>
            <a:t>Βήμα</a:t>
          </a:r>
          <a:r>
            <a:rPr lang="en-GB" sz="3600" kern="1200">
              <a:latin typeface="Trebuchet MS" panose="020B0603020202020204" pitchFamily="34" charset="0"/>
            </a:rPr>
            <a:t> </a:t>
          </a:r>
          <a:r>
            <a:rPr lang="el-GR" sz="3600" kern="1200">
              <a:latin typeface="Trebuchet MS" panose="020B0603020202020204" pitchFamily="34" charset="0"/>
            </a:rPr>
            <a:t>2</a:t>
          </a:r>
          <a:r>
            <a:rPr lang="el-GR" sz="3600" kern="1200" baseline="30000">
              <a:latin typeface="Trebuchet MS" panose="020B0603020202020204" pitchFamily="34" charset="0"/>
            </a:rPr>
            <a:t>ο</a:t>
          </a:r>
          <a:endParaRPr lang="en-GB" sz="3600" kern="1200">
            <a:latin typeface="Trebuchet MS" panose="020B0603020202020204" pitchFamily="34" charset="0"/>
          </a:endParaRPr>
        </a:p>
      </dsp:txBody>
      <dsp:txXfrm>
        <a:off x="1085638" y="3002338"/>
        <a:ext cx="14553353" cy="745862"/>
      </dsp:txXfrm>
    </dsp:sp>
    <dsp:sp modelId="{55F5EDDE-3F32-413D-BDF5-7C2AEE1FE933}">
      <dsp:nvSpPr>
        <dsp:cNvPr id="0" name=""/>
        <dsp:cNvSpPr/>
      </dsp:nvSpPr>
      <dsp:spPr>
        <a:xfrm>
          <a:off x="0" y="6409349"/>
          <a:ext cx="20905788" cy="13230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22521" tIns="583184" rIns="1622521" bIns="256032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600" kern="1200" dirty="0">
              <a:latin typeface="Trebuchet MS" panose="020B0603020202020204" pitchFamily="34" charset="0"/>
            </a:rPr>
            <a:t>Διαγωνιστική διαδικασία για την επιλογή Αναδόχων </a:t>
          </a:r>
          <a:r>
            <a:rPr lang="en-GB" sz="3600" kern="1200" dirty="0">
              <a:latin typeface="Trebuchet MS" panose="020B0603020202020204" pitchFamily="34" charset="0"/>
            </a:rPr>
            <a:t>(</a:t>
          </a:r>
          <a:r>
            <a:rPr lang="el-GR" sz="3600" kern="1200" dirty="0">
              <a:latin typeface="Trebuchet MS" panose="020B0603020202020204" pitchFamily="34" charset="0"/>
            </a:rPr>
            <a:t>ΜΟΔ, ΕΕΤΑΑ</a:t>
          </a:r>
          <a:r>
            <a:rPr lang="en-GB" sz="3600" kern="1200" dirty="0">
              <a:latin typeface="Trebuchet MS" panose="020B0603020202020204" pitchFamily="34" charset="0"/>
            </a:rPr>
            <a:t>)</a:t>
          </a:r>
        </a:p>
      </dsp:txBody>
      <dsp:txXfrm>
        <a:off x="0" y="6409349"/>
        <a:ext cx="20905788" cy="1323000"/>
      </dsp:txXfrm>
    </dsp:sp>
    <dsp:sp modelId="{0542A131-C737-4EAC-A62A-7727F9B74CB2}">
      <dsp:nvSpPr>
        <dsp:cNvPr id="0" name=""/>
        <dsp:cNvSpPr/>
      </dsp:nvSpPr>
      <dsp:spPr>
        <a:xfrm>
          <a:off x="1045289" y="5996069"/>
          <a:ext cx="14634051" cy="826560"/>
        </a:xfrm>
        <a:prstGeom prst="roundRect">
          <a:avLst/>
        </a:prstGeom>
        <a:solidFill>
          <a:srgbClr val="27C3E2"/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132" tIns="0" rIns="553132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600" kern="1200">
              <a:latin typeface="Trebuchet MS" panose="020B0603020202020204" pitchFamily="34" charset="0"/>
            </a:rPr>
            <a:t>Βήμα</a:t>
          </a:r>
          <a:r>
            <a:rPr lang="en-GB" sz="3600" kern="1200">
              <a:latin typeface="Trebuchet MS" panose="020B0603020202020204" pitchFamily="34" charset="0"/>
            </a:rPr>
            <a:t> </a:t>
          </a:r>
          <a:r>
            <a:rPr lang="el-GR" sz="3600" kern="1200">
              <a:latin typeface="Trebuchet MS" panose="020B0603020202020204" pitchFamily="34" charset="0"/>
            </a:rPr>
            <a:t>3</a:t>
          </a:r>
          <a:r>
            <a:rPr lang="el-GR" sz="3600" kern="1200" baseline="30000">
              <a:latin typeface="Trebuchet MS" panose="020B0603020202020204" pitchFamily="34" charset="0"/>
            </a:rPr>
            <a:t>ο</a:t>
          </a:r>
          <a:endParaRPr lang="en-GB" sz="3600" kern="1200">
            <a:latin typeface="Trebuchet MS" panose="020B0603020202020204" pitchFamily="34" charset="0"/>
          </a:endParaRPr>
        </a:p>
      </dsp:txBody>
      <dsp:txXfrm>
        <a:off x="1085638" y="6036418"/>
        <a:ext cx="14553353" cy="745862"/>
      </dsp:txXfrm>
    </dsp:sp>
    <dsp:sp modelId="{BE16EFF3-A2EA-4DB3-A8E9-9D7065679912}">
      <dsp:nvSpPr>
        <dsp:cNvPr id="0" name=""/>
        <dsp:cNvSpPr/>
      </dsp:nvSpPr>
      <dsp:spPr>
        <a:xfrm>
          <a:off x="0" y="8296829"/>
          <a:ext cx="20905788" cy="180809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22521" tIns="583184" rIns="1622521" bIns="256032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3600" kern="1200" dirty="0">
              <a:latin typeface="Trebuchet MS" panose="020B0603020202020204" pitchFamily="34" charset="0"/>
            </a:rPr>
            <a:t>Επιλογή και εγκατάσταση εμπειρογνωμόνων </a:t>
          </a:r>
          <a:r>
            <a:rPr lang="en-GB" sz="3600" kern="1200" dirty="0">
              <a:latin typeface="Trebuchet MS" panose="020B0603020202020204" pitchFamily="34" charset="0"/>
            </a:rPr>
            <a:t>(</a:t>
          </a:r>
          <a:r>
            <a:rPr lang="el-GR" sz="3600" kern="1200" dirty="0">
              <a:latin typeface="Trebuchet MS" panose="020B0603020202020204" pitchFamily="34" charset="0"/>
            </a:rPr>
            <a:t>Ανάδοχος</a:t>
          </a:r>
          <a:r>
            <a:rPr lang="en-GB" sz="3600" kern="1200" dirty="0">
              <a:latin typeface="Trebuchet MS" panose="020B0603020202020204" pitchFamily="34" charset="0"/>
            </a:rPr>
            <a:t>, </a:t>
          </a:r>
          <a:r>
            <a:rPr lang="el-GR" sz="3600" kern="1200" dirty="0">
              <a:latin typeface="Trebuchet MS" panose="020B0603020202020204" pitchFamily="34" charset="0"/>
            </a:rPr>
            <a:t>ΜΟΔ, ΕΕΤΑΑ</a:t>
          </a:r>
          <a:r>
            <a:rPr lang="en-GB" sz="3600" kern="1200" dirty="0">
              <a:latin typeface="Trebuchet MS" panose="020B0603020202020204" pitchFamily="34" charset="0"/>
            </a:rPr>
            <a:t>, </a:t>
          </a:r>
          <a:r>
            <a:rPr lang="el-GR" sz="3600" kern="1200" dirty="0">
              <a:latin typeface="Trebuchet MS" panose="020B0603020202020204" pitchFamily="34" charset="0"/>
            </a:rPr>
            <a:t>τελικοί αποδέκτες της υποστήριξης</a:t>
          </a:r>
          <a:r>
            <a:rPr lang="en-GB" sz="3600" kern="1200" dirty="0">
              <a:latin typeface="Trebuchet MS" panose="020B0603020202020204" pitchFamily="34" charset="0"/>
            </a:rPr>
            <a:t>)</a:t>
          </a:r>
        </a:p>
      </dsp:txBody>
      <dsp:txXfrm>
        <a:off x="0" y="8296829"/>
        <a:ext cx="20905788" cy="1808099"/>
      </dsp:txXfrm>
    </dsp:sp>
    <dsp:sp modelId="{82C2990D-7A91-4E1A-9567-0C8736DDD15D}">
      <dsp:nvSpPr>
        <dsp:cNvPr id="0" name=""/>
        <dsp:cNvSpPr/>
      </dsp:nvSpPr>
      <dsp:spPr>
        <a:xfrm>
          <a:off x="1045289" y="7883549"/>
          <a:ext cx="14634051" cy="826560"/>
        </a:xfrm>
        <a:prstGeom prst="roundRect">
          <a:avLst/>
        </a:prstGeom>
        <a:solidFill>
          <a:srgbClr val="27C3E2"/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132" tIns="0" rIns="553132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3600" kern="1200">
              <a:latin typeface="Trebuchet MS" panose="020B0603020202020204" pitchFamily="34" charset="0"/>
            </a:rPr>
            <a:t>Βήμα</a:t>
          </a:r>
          <a:r>
            <a:rPr lang="en-GB" sz="3600" kern="1200">
              <a:latin typeface="Trebuchet MS" panose="020B0603020202020204" pitchFamily="34" charset="0"/>
            </a:rPr>
            <a:t> </a:t>
          </a:r>
          <a:r>
            <a:rPr lang="el-GR" sz="3600" kern="1200">
              <a:latin typeface="Trebuchet MS" panose="020B0603020202020204" pitchFamily="34" charset="0"/>
            </a:rPr>
            <a:t>4</a:t>
          </a:r>
          <a:r>
            <a:rPr lang="el-GR" sz="3600" kern="1200" baseline="30000">
              <a:latin typeface="Trebuchet MS" panose="020B0603020202020204" pitchFamily="34" charset="0"/>
            </a:rPr>
            <a:t>ο</a:t>
          </a:r>
          <a:endParaRPr lang="en-GB" sz="3600" kern="1200">
            <a:latin typeface="Trebuchet MS" panose="020B0603020202020204" pitchFamily="34" charset="0"/>
          </a:endParaRPr>
        </a:p>
      </dsp:txBody>
      <dsp:txXfrm>
        <a:off x="1085638" y="7923898"/>
        <a:ext cx="14553353" cy="74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5BDC8-5624-B640-A51D-7D100401FBD8}" type="datetimeFigureOut">
              <a:rPr lang="el-GR" smtClean="0"/>
              <a:t>26/05/2026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41425"/>
            <a:ext cx="59182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942859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50446" y="942859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30455-3940-E94B-B680-5585781AEA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9146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6752D1B5-BA53-6481-474E-2EE7A6D1F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DB707AFC-FF13-3D18-A576-6BFF1AD4D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EBA11A37-CB44-6D2D-E490-97C6255F4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C26-6129-45E6-B3DE-8F39747A7F71}" type="slidenum">
              <a:rPr lang="el-GR" smtClean="0"/>
              <a:t>‹#›</a:t>
            </a:fld>
            <a:endParaRPr lang="el-GR"/>
          </a:p>
        </p:txBody>
      </p:sp>
      <p:sp>
        <p:nvSpPr>
          <p:cNvPr id="7" name="Θέση τίτλου 1">
            <a:extLst>
              <a:ext uri="{FF2B5EF4-FFF2-40B4-BE49-F238E27FC236}">
                <a16:creationId xmlns:a16="http://schemas.microsoft.com/office/drawing/2014/main" id="{7E16175E-F3D0-4B46-2EE5-9C896A109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758" y="1775281"/>
            <a:ext cx="20906602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dirty="0"/>
              <a:t>Κάντε κλικ για να επεξεργαστείτε τον τίτλο υποδείγματος</a:t>
            </a:r>
          </a:p>
        </p:txBody>
      </p:sp>
      <p:pic>
        <p:nvPicPr>
          <p:cNvPr id="2" name="Εικόνα 7">
            <a:extLst>
              <a:ext uri="{FF2B5EF4-FFF2-40B4-BE49-F238E27FC236}">
                <a16:creationId xmlns:a16="http://schemas.microsoft.com/office/drawing/2014/main" id="{FE9F212D-756E-267D-6111-404B2CAD8D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970" y="12481771"/>
            <a:ext cx="4855042" cy="96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45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2538F63-D0B7-F242-B11E-217E108FB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468" y="730251"/>
            <a:ext cx="20906602" cy="265112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9BEDE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l-GR" dirty="0"/>
              <a:t>Κάντε κλικ για να επεξεργαστείτε τον τίτλο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2873937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819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84F22B7-AABD-BD40-B43B-EEBB5BFCB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9627" y="914400"/>
            <a:ext cx="7817881" cy="3200400"/>
          </a:xfrm>
          <a:prstGeom prst="rect">
            <a:avLst/>
          </a:prstGeom>
        </p:spPr>
        <p:txBody>
          <a:bodyPr anchor="b"/>
          <a:lstStyle>
            <a:lvl1pPr>
              <a:defRPr sz="6362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3C8B233-910C-2646-8277-96769BD5B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4961" y="1974851"/>
            <a:ext cx="12271266" cy="9747250"/>
          </a:xfrm>
          <a:prstGeom prst="rect">
            <a:avLst/>
          </a:prstGeom>
        </p:spPr>
        <p:txBody>
          <a:bodyPr/>
          <a:lstStyle>
            <a:lvl1pPr>
              <a:defRPr sz="6362"/>
            </a:lvl1pPr>
            <a:lvl2pPr>
              <a:defRPr sz="5567"/>
            </a:lvl2pPr>
            <a:lvl3pPr>
              <a:defRPr sz="4772"/>
            </a:lvl3pPr>
            <a:lvl4pPr>
              <a:defRPr sz="3976"/>
            </a:lvl4pPr>
            <a:lvl5pPr>
              <a:defRPr sz="3976"/>
            </a:lvl5pPr>
            <a:lvl6pPr>
              <a:defRPr sz="3976"/>
            </a:lvl6pPr>
            <a:lvl7pPr>
              <a:defRPr sz="3976"/>
            </a:lvl7pPr>
            <a:lvl8pPr>
              <a:defRPr sz="3976"/>
            </a:lvl8pPr>
            <a:lvl9pPr>
              <a:defRPr sz="3976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6DF32913-5D8F-C44E-A202-534B792B71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69627" y="4114800"/>
            <a:ext cx="7817881" cy="7623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81"/>
            </a:lvl1pPr>
            <a:lvl2pPr marL="909005" indent="0">
              <a:buNone/>
              <a:defRPr sz="2783"/>
            </a:lvl2pPr>
            <a:lvl3pPr marL="1818010" indent="0">
              <a:buNone/>
              <a:defRPr sz="2386"/>
            </a:lvl3pPr>
            <a:lvl4pPr marL="2727015" indent="0">
              <a:buNone/>
              <a:defRPr sz="1988"/>
            </a:lvl4pPr>
            <a:lvl5pPr marL="3636020" indent="0">
              <a:buNone/>
              <a:defRPr sz="1988"/>
            </a:lvl5pPr>
            <a:lvl6pPr marL="4545025" indent="0">
              <a:buNone/>
              <a:defRPr sz="1988"/>
            </a:lvl6pPr>
            <a:lvl7pPr marL="5454030" indent="0">
              <a:buNone/>
              <a:defRPr sz="1988"/>
            </a:lvl7pPr>
            <a:lvl8pPr marL="6363035" indent="0">
              <a:buNone/>
              <a:defRPr sz="1988"/>
            </a:lvl8pPr>
            <a:lvl9pPr marL="7272040" indent="0">
              <a:buNone/>
              <a:defRPr sz="1988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3100465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DAC7F9E-7A02-504C-B2E7-61A1BCAFC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9627" y="914400"/>
            <a:ext cx="7817881" cy="3200400"/>
          </a:xfrm>
          <a:prstGeom prst="rect">
            <a:avLst/>
          </a:prstGeom>
        </p:spPr>
        <p:txBody>
          <a:bodyPr anchor="b"/>
          <a:lstStyle>
            <a:lvl1pPr>
              <a:defRPr sz="6362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DCDD2421-F46C-FA45-B1C4-EAD6356D3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304961" y="1974851"/>
            <a:ext cx="12271266" cy="974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362"/>
            </a:lvl1pPr>
            <a:lvl2pPr marL="909005" indent="0">
              <a:buNone/>
              <a:defRPr sz="5567"/>
            </a:lvl2pPr>
            <a:lvl3pPr marL="1818010" indent="0">
              <a:buNone/>
              <a:defRPr sz="4772"/>
            </a:lvl3pPr>
            <a:lvl4pPr marL="2727015" indent="0">
              <a:buNone/>
              <a:defRPr sz="3976"/>
            </a:lvl4pPr>
            <a:lvl5pPr marL="3636020" indent="0">
              <a:buNone/>
              <a:defRPr sz="3976"/>
            </a:lvl5pPr>
            <a:lvl6pPr marL="4545025" indent="0">
              <a:buNone/>
              <a:defRPr sz="3976"/>
            </a:lvl6pPr>
            <a:lvl7pPr marL="5454030" indent="0">
              <a:buNone/>
              <a:defRPr sz="3976"/>
            </a:lvl7pPr>
            <a:lvl8pPr marL="6363035" indent="0">
              <a:buNone/>
              <a:defRPr sz="3976"/>
            </a:lvl8pPr>
            <a:lvl9pPr marL="7272040" indent="0">
              <a:buNone/>
              <a:defRPr sz="3976"/>
            </a:lvl9pPr>
          </a:lstStyle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F52F8B60-2ACD-3748-A864-81E74B6B10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69627" y="4114800"/>
            <a:ext cx="7817881" cy="7623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81"/>
            </a:lvl1pPr>
            <a:lvl2pPr marL="909005" indent="0">
              <a:buNone/>
              <a:defRPr sz="2783"/>
            </a:lvl2pPr>
            <a:lvl3pPr marL="1818010" indent="0">
              <a:buNone/>
              <a:defRPr sz="2386"/>
            </a:lvl3pPr>
            <a:lvl4pPr marL="2727015" indent="0">
              <a:buNone/>
              <a:defRPr sz="1988"/>
            </a:lvl4pPr>
            <a:lvl5pPr marL="3636020" indent="0">
              <a:buNone/>
              <a:defRPr sz="1988"/>
            </a:lvl5pPr>
            <a:lvl6pPr marL="4545025" indent="0">
              <a:buNone/>
              <a:defRPr sz="1988"/>
            </a:lvl6pPr>
            <a:lvl7pPr marL="5454030" indent="0">
              <a:buNone/>
              <a:defRPr sz="1988"/>
            </a:lvl7pPr>
            <a:lvl8pPr marL="6363035" indent="0">
              <a:buNone/>
              <a:defRPr sz="1988"/>
            </a:lvl8pPr>
            <a:lvl9pPr marL="7272040" indent="0">
              <a:buNone/>
              <a:defRPr sz="1988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1465224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2D9B0FE-285C-9746-8B26-D1DC40570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468" y="730251"/>
            <a:ext cx="20906602" cy="2651126"/>
          </a:xfrm>
          <a:prstGeom prst="rect">
            <a:avLst/>
          </a:prstGeo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E4636B7C-90F9-B342-9F16-FECFE820BA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66468" y="3651250"/>
            <a:ext cx="20906602" cy="870267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4615490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A79AD7DA-E083-B342-81C9-AA3FCC7F29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7346420" y="730250"/>
            <a:ext cx="5226650" cy="11623676"/>
          </a:xfrm>
          <a:prstGeom prst="rect">
            <a:avLst/>
          </a:prstGeo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79DAF0CC-4FF9-0440-8739-1E98345FA6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66468" y="730250"/>
            <a:ext cx="15376957" cy="1162367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2150190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6E9A-F6BC-4101-9D32-73E53CB7934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62570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3843" y="3419477"/>
            <a:ext cx="20906602" cy="5705474"/>
          </a:xfrm>
        </p:spPr>
        <p:txBody>
          <a:bodyPr anchor="b"/>
          <a:lstStyle>
            <a:lvl1pPr>
              <a:defRPr sz="11929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53843" y="9178927"/>
            <a:ext cx="20906602" cy="3000374"/>
          </a:xfrm>
        </p:spPr>
        <p:txBody>
          <a:bodyPr/>
          <a:lstStyle>
            <a:lvl1pPr marL="0" indent="0">
              <a:buNone/>
              <a:defRPr sz="4772">
                <a:solidFill>
                  <a:schemeClr val="tx1">
                    <a:tint val="75000"/>
                  </a:schemeClr>
                </a:solidFill>
              </a:defRPr>
            </a:lvl1pPr>
            <a:lvl2pPr marL="909005" indent="0">
              <a:buNone/>
              <a:defRPr sz="3976">
                <a:solidFill>
                  <a:schemeClr val="tx1">
                    <a:tint val="75000"/>
                  </a:schemeClr>
                </a:solidFill>
              </a:defRPr>
            </a:lvl2pPr>
            <a:lvl3pPr marL="1818010" indent="0">
              <a:buNone/>
              <a:defRPr sz="3579">
                <a:solidFill>
                  <a:schemeClr val="tx1">
                    <a:tint val="75000"/>
                  </a:schemeClr>
                </a:solidFill>
              </a:defRPr>
            </a:lvl3pPr>
            <a:lvl4pPr marL="2727015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4pPr>
            <a:lvl5pPr marL="3636020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5pPr>
            <a:lvl6pPr marL="4545025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6pPr>
            <a:lvl7pPr marL="5454030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7pPr>
            <a:lvl8pPr marL="6363035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8pPr>
            <a:lvl9pPr marL="7272040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6E9A-F6BC-4101-9D32-73E53CB7934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51991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66468" y="3651250"/>
            <a:ext cx="10301804" cy="8702676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71266" y="3651250"/>
            <a:ext cx="10301804" cy="8702676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6E9A-F6BC-4101-9D32-73E53CB7934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86544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9625" y="730251"/>
            <a:ext cx="20906602" cy="2651126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9626" y="3362326"/>
            <a:ext cx="10254460" cy="1647824"/>
          </a:xfrm>
        </p:spPr>
        <p:txBody>
          <a:bodyPr anchor="b"/>
          <a:lstStyle>
            <a:lvl1pPr marL="0" indent="0">
              <a:buNone/>
              <a:defRPr sz="4772" b="1"/>
            </a:lvl1pPr>
            <a:lvl2pPr marL="909005" indent="0">
              <a:buNone/>
              <a:defRPr sz="3976" b="1"/>
            </a:lvl2pPr>
            <a:lvl3pPr marL="1818010" indent="0">
              <a:buNone/>
              <a:defRPr sz="3579" b="1"/>
            </a:lvl3pPr>
            <a:lvl4pPr marL="2727015" indent="0">
              <a:buNone/>
              <a:defRPr sz="3181" b="1"/>
            </a:lvl4pPr>
            <a:lvl5pPr marL="3636020" indent="0">
              <a:buNone/>
              <a:defRPr sz="3181" b="1"/>
            </a:lvl5pPr>
            <a:lvl6pPr marL="4545025" indent="0">
              <a:buNone/>
              <a:defRPr sz="3181" b="1"/>
            </a:lvl6pPr>
            <a:lvl7pPr marL="5454030" indent="0">
              <a:buNone/>
              <a:defRPr sz="3181" b="1"/>
            </a:lvl7pPr>
            <a:lvl8pPr marL="6363035" indent="0">
              <a:buNone/>
              <a:defRPr sz="3181" b="1"/>
            </a:lvl8pPr>
            <a:lvl9pPr marL="7272040" indent="0">
              <a:buNone/>
              <a:defRPr sz="3181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9626" y="5010150"/>
            <a:ext cx="10254460" cy="7369176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271266" y="3362326"/>
            <a:ext cx="10304961" cy="1647824"/>
          </a:xfrm>
        </p:spPr>
        <p:txBody>
          <a:bodyPr anchor="b"/>
          <a:lstStyle>
            <a:lvl1pPr marL="0" indent="0">
              <a:buNone/>
              <a:defRPr sz="4772" b="1"/>
            </a:lvl1pPr>
            <a:lvl2pPr marL="909005" indent="0">
              <a:buNone/>
              <a:defRPr sz="3976" b="1"/>
            </a:lvl2pPr>
            <a:lvl3pPr marL="1818010" indent="0">
              <a:buNone/>
              <a:defRPr sz="3579" b="1"/>
            </a:lvl3pPr>
            <a:lvl4pPr marL="2727015" indent="0">
              <a:buNone/>
              <a:defRPr sz="3181" b="1"/>
            </a:lvl4pPr>
            <a:lvl5pPr marL="3636020" indent="0">
              <a:buNone/>
              <a:defRPr sz="3181" b="1"/>
            </a:lvl5pPr>
            <a:lvl6pPr marL="4545025" indent="0">
              <a:buNone/>
              <a:defRPr sz="3181" b="1"/>
            </a:lvl6pPr>
            <a:lvl7pPr marL="5454030" indent="0">
              <a:buNone/>
              <a:defRPr sz="3181" b="1"/>
            </a:lvl7pPr>
            <a:lvl8pPr marL="6363035" indent="0">
              <a:buNone/>
              <a:defRPr sz="3181" b="1"/>
            </a:lvl8pPr>
            <a:lvl9pPr marL="7272040" indent="0">
              <a:buNone/>
              <a:defRPr sz="3181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271266" y="5010150"/>
            <a:ext cx="10304961" cy="7369176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6E9A-F6BC-4101-9D32-73E53CB7934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4005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Ορθογώνιο 1">
            <a:extLst>
              <a:ext uri="{FF2B5EF4-FFF2-40B4-BE49-F238E27FC236}">
                <a16:creationId xmlns:a16="http://schemas.microsoft.com/office/drawing/2014/main" id="{7A8E5444-4922-EAFD-BA12-BEAFFDFE3351}"/>
              </a:ext>
            </a:extLst>
          </p:cNvPr>
          <p:cNvSpPr/>
          <p:nvPr userDrawn="1"/>
        </p:nvSpPr>
        <p:spPr>
          <a:xfrm>
            <a:off x="9077311" y="1845425"/>
            <a:ext cx="6084916" cy="3042459"/>
          </a:xfrm>
          <a:prstGeom prst="rect">
            <a:avLst/>
          </a:prstGeom>
          <a:solidFill>
            <a:srgbClr val="0D4F8C"/>
          </a:solidFill>
          <a:ln>
            <a:solidFill>
              <a:srgbClr val="0D4F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4" name="Εικόνα 3" descr="Εικόνα που περιέχει κείμενο, γραμματοσειρά, στιγμιότυπο οθόνης, λογότυπο&#10;&#10;Περιγραφή που δημιουργήθηκε αυτόματα">
            <a:extLst>
              <a:ext uri="{FF2B5EF4-FFF2-40B4-BE49-F238E27FC236}">
                <a16:creationId xmlns:a16="http://schemas.microsoft.com/office/drawing/2014/main" id="{D5BFE4CC-0242-11C8-EA76-4A871118E4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2973" y="2421162"/>
            <a:ext cx="3413592" cy="189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46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6E9A-F6BC-4101-9D32-73E53CB7934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32253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6E9A-F6BC-4101-9D32-73E53CB7934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596525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6752D1B5-BA53-6481-474E-2EE7A6D1F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8AEA9-71C6-468C-BEB2-7FB1CAECB70F}" type="datetimeFigureOut">
              <a:rPr lang="el-GR" smtClean="0"/>
              <a:t>26/05/2026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DB707AFC-FF13-3D18-A576-6BFF1AD4D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EBA11A37-CB44-6D2D-E490-97C6255F4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C26-6129-45E6-B3DE-8F39747A7F71}" type="slidenum">
              <a:rPr lang="el-GR" smtClean="0"/>
              <a:t>‹#›</a:t>
            </a:fld>
            <a:endParaRPr lang="el-GR"/>
          </a:p>
        </p:txBody>
      </p:sp>
      <p:sp>
        <p:nvSpPr>
          <p:cNvPr id="7" name="Θέση τίτλου 1">
            <a:extLst>
              <a:ext uri="{FF2B5EF4-FFF2-40B4-BE49-F238E27FC236}">
                <a16:creationId xmlns:a16="http://schemas.microsoft.com/office/drawing/2014/main" id="{7E16175E-F3D0-4B46-2EE5-9C896A1090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6758" y="1775281"/>
            <a:ext cx="20906602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for title</a:t>
            </a:r>
            <a:endParaRPr lang="el-GR"/>
          </a:p>
        </p:txBody>
      </p:sp>
      <p:pic>
        <p:nvPicPr>
          <p:cNvPr id="2" name="Εικόνα 1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FEE36E99-5D2F-B88B-2CDB-0D0C80B925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9" y="12104111"/>
            <a:ext cx="5758843" cy="133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72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o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9942" y="2244726"/>
            <a:ext cx="18179654" cy="4775200"/>
          </a:xfrm>
        </p:spPr>
        <p:txBody>
          <a:bodyPr anchor="b"/>
          <a:lstStyle>
            <a:lvl1pPr algn="ctr">
              <a:defRPr sz="11929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9942" y="7204076"/>
            <a:ext cx="18179654" cy="3311524"/>
          </a:xfrm>
        </p:spPr>
        <p:txBody>
          <a:bodyPr/>
          <a:lstStyle>
            <a:lvl1pPr marL="0" indent="0" algn="ctr">
              <a:buNone/>
              <a:defRPr sz="4772"/>
            </a:lvl1pPr>
            <a:lvl2pPr marL="909005" indent="0" algn="ctr">
              <a:buNone/>
              <a:defRPr sz="3976"/>
            </a:lvl2pPr>
            <a:lvl3pPr marL="1818010" indent="0" algn="ctr">
              <a:buNone/>
              <a:defRPr sz="3579"/>
            </a:lvl3pPr>
            <a:lvl4pPr marL="2727015" indent="0" algn="ctr">
              <a:buNone/>
              <a:defRPr sz="3181"/>
            </a:lvl4pPr>
            <a:lvl5pPr marL="3636020" indent="0" algn="ctr">
              <a:buNone/>
              <a:defRPr sz="3181"/>
            </a:lvl5pPr>
            <a:lvl6pPr marL="4545025" indent="0" algn="ctr">
              <a:buNone/>
              <a:defRPr sz="3181"/>
            </a:lvl6pPr>
            <a:lvl7pPr marL="5454030" indent="0" algn="ctr">
              <a:buNone/>
              <a:defRPr sz="3181"/>
            </a:lvl7pPr>
            <a:lvl8pPr marL="6363035" indent="0" algn="ctr">
              <a:buNone/>
              <a:defRPr sz="3181"/>
            </a:lvl8pPr>
            <a:lvl9pPr marL="7272040" indent="0" algn="ctr">
              <a:buNone/>
              <a:defRPr sz="3181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6E9A-F6BC-4101-9D32-73E53CB7934B}" type="slidenum">
              <a:rPr lang="el-GR" smtClean="0"/>
              <a:t>‹#›</a:t>
            </a:fld>
            <a:endParaRPr lang="el-GR"/>
          </a:p>
        </p:txBody>
      </p:sp>
      <p:pic>
        <p:nvPicPr>
          <p:cNvPr id="13" name="Εικόνα 12">
            <a:extLst>
              <a:ext uri="{FF2B5EF4-FFF2-40B4-BE49-F238E27FC236}">
                <a16:creationId xmlns:a16="http://schemas.microsoft.com/office/drawing/2014/main" id="{317E4E07-77B0-594A-A681-C9E24D7493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254"/>
            <a:ext cx="24239538" cy="13658745"/>
          </a:xfrm>
          <a:prstGeom prst="rect">
            <a:avLst/>
          </a:prstGeom>
        </p:spPr>
      </p:pic>
      <p:pic>
        <p:nvPicPr>
          <p:cNvPr id="10" name="Εικόνα 9" descr="Εικόνα που περιέχει κείμενο, γραμματοσειρά, στιγμιότυπο οθόνης, λογότυπο&#10;&#10;Περιγραφή που δημιουργήθηκε αυτόματα">
            <a:extLst>
              <a:ext uri="{FF2B5EF4-FFF2-40B4-BE49-F238E27FC236}">
                <a16:creationId xmlns:a16="http://schemas.microsoft.com/office/drawing/2014/main" id="{08B51141-27C6-DEB4-8F59-B4599F839C3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85" y="774311"/>
            <a:ext cx="6057117" cy="135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045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is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9942" y="2244726"/>
            <a:ext cx="18179654" cy="4775200"/>
          </a:xfrm>
        </p:spPr>
        <p:txBody>
          <a:bodyPr anchor="b"/>
          <a:lstStyle>
            <a:lvl1pPr algn="ctr">
              <a:defRPr sz="11929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9942" y="7204076"/>
            <a:ext cx="18179654" cy="3311524"/>
          </a:xfrm>
        </p:spPr>
        <p:txBody>
          <a:bodyPr/>
          <a:lstStyle>
            <a:lvl1pPr marL="0" indent="0" algn="ctr">
              <a:buNone/>
              <a:defRPr sz="4772"/>
            </a:lvl1pPr>
            <a:lvl2pPr marL="909005" indent="0" algn="ctr">
              <a:buNone/>
              <a:defRPr sz="3976"/>
            </a:lvl2pPr>
            <a:lvl3pPr marL="1818010" indent="0" algn="ctr">
              <a:buNone/>
              <a:defRPr sz="3579"/>
            </a:lvl3pPr>
            <a:lvl4pPr marL="2727015" indent="0" algn="ctr">
              <a:buNone/>
              <a:defRPr sz="3181"/>
            </a:lvl4pPr>
            <a:lvl5pPr marL="3636020" indent="0" algn="ctr">
              <a:buNone/>
              <a:defRPr sz="3181"/>
            </a:lvl5pPr>
            <a:lvl6pPr marL="4545025" indent="0" algn="ctr">
              <a:buNone/>
              <a:defRPr sz="3181"/>
            </a:lvl6pPr>
            <a:lvl7pPr marL="5454030" indent="0" algn="ctr">
              <a:buNone/>
              <a:defRPr sz="3181"/>
            </a:lvl7pPr>
            <a:lvl8pPr marL="6363035" indent="0" algn="ctr">
              <a:buNone/>
              <a:defRPr sz="3181"/>
            </a:lvl8pPr>
            <a:lvl9pPr marL="7272040" indent="0" algn="ctr">
              <a:buNone/>
              <a:defRPr sz="3181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D6E9A-F6BC-4101-9D32-73E53CB7934B}" type="slidenum">
              <a:rPr lang="el-GR" smtClean="0"/>
              <a:t>‹#›</a:t>
            </a:fld>
            <a:endParaRPr lang="el-GR"/>
          </a:p>
        </p:txBody>
      </p:sp>
      <p:pic>
        <p:nvPicPr>
          <p:cNvPr id="13" name="Εικόνα 12">
            <a:extLst>
              <a:ext uri="{FF2B5EF4-FFF2-40B4-BE49-F238E27FC236}">
                <a16:creationId xmlns:a16="http://schemas.microsoft.com/office/drawing/2014/main" id="{317E4E07-77B0-594A-A681-C9E24D7493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630"/>
            <a:ext cx="24239538" cy="13675370"/>
          </a:xfrm>
          <a:prstGeom prst="rect">
            <a:avLst/>
          </a:prstGeom>
        </p:spPr>
      </p:pic>
      <p:pic>
        <p:nvPicPr>
          <p:cNvPr id="8" name="Εικόνα 7" descr="Εικόνα που περιέχει κείμενο, γραμματοσειρά, στιγμιότυπο οθόνης, λογότυπο&#10;&#10;Περιγραφή που δημιουργήθηκε αυτόματα">
            <a:extLst>
              <a:ext uri="{FF2B5EF4-FFF2-40B4-BE49-F238E27FC236}">
                <a16:creationId xmlns:a16="http://schemas.microsoft.com/office/drawing/2014/main" id="{710987BD-AF7D-A6BE-6D5B-397E990C41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145" y="3200400"/>
            <a:ext cx="5996015" cy="134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468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1FD8487-9D61-484B-BB8C-E42E61A4C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942" y="2244726"/>
            <a:ext cx="18179654" cy="47752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 defTabSz="181796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l-GR" sz="8800" kern="1200" dirty="0">
                <a:solidFill>
                  <a:srgbClr val="19BEDE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l-GR" dirty="0"/>
              <a:t>Κάντε κλικ για να επεξεργαστείτε τον τίτλο υποδείγματος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EE864BF2-6C89-2246-AFF5-EF3976E4FE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29942" y="7204076"/>
            <a:ext cx="18179654" cy="33115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772">
                <a:solidFill>
                  <a:srgbClr val="0D4F8C"/>
                </a:solidFill>
                <a:latin typeface="Trebuchet MS" panose="020B0603020202020204" pitchFamily="34" charset="0"/>
              </a:defRPr>
            </a:lvl1pPr>
            <a:lvl2pPr marL="909005" indent="0" algn="ctr">
              <a:buNone/>
              <a:defRPr sz="3976"/>
            </a:lvl2pPr>
            <a:lvl3pPr marL="1818010" indent="0" algn="ctr">
              <a:buNone/>
              <a:defRPr sz="3579"/>
            </a:lvl3pPr>
            <a:lvl4pPr marL="2727015" indent="0" algn="ctr">
              <a:buNone/>
              <a:defRPr sz="3181"/>
            </a:lvl4pPr>
            <a:lvl5pPr marL="3636020" indent="0" algn="ctr">
              <a:buNone/>
              <a:defRPr sz="3181"/>
            </a:lvl5pPr>
            <a:lvl6pPr marL="4545025" indent="0" algn="ctr">
              <a:buNone/>
              <a:defRPr sz="3181"/>
            </a:lvl6pPr>
            <a:lvl7pPr marL="5454030" indent="0" algn="ctr">
              <a:buNone/>
              <a:defRPr sz="3181"/>
            </a:lvl7pPr>
            <a:lvl8pPr marL="6363035" indent="0" algn="ctr">
              <a:buNone/>
              <a:defRPr sz="3181"/>
            </a:lvl8pPr>
            <a:lvl9pPr marL="7272040" indent="0" algn="ctr">
              <a:buNone/>
              <a:defRPr sz="3181"/>
            </a:lvl9pPr>
          </a:lstStyle>
          <a:p>
            <a:r>
              <a:rPr lang="el-GR" dirty="0"/>
              <a:t>Κάντε κλικ για να επεξεργαστείτε τον υπότιτλο του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3915415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9CB91A0-D815-7746-ACA8-0558A82CD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468" y="730251"/>
            <a:ext cx="20906602" cy="1131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rgbClr val="19BEDE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l-GR" dirty="0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38BDAA8-7888-ED4B-B89C-9CBA272AA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6468" y="2576945"/>
            <a:ext cx="20906602" cy="9776981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0D4F8C"/>
                </a:solidFill>
                <a:latin typeface="Trebuchet MS" panose="020B0603020202020204" pitchFamily="34" charset="0"/>
              </a:defRPr>
            </a:lvl1pPr>
            <a:lvl2pPr>
              <a:defRPr sz="4400">
                <a:solidFill>
                  <a:srgbClr val="0D4F8C"/>
                </a:solidFill>
                <a:latin typeface="Trebuchet MS" panose="020B0603020202020204" pitchFamily="34" charset="0"/>
              </a:defRPr>
            </a:lvl2pPr>
            <a:lvl3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3pPr>
            <a:lvl4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4pPr>
            <a:lvl5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l-GR" dirty="0"/>
              <a:t>Στυλ κειμένου υποδείγματος</a:t>
            </a:r>
          </a:p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  <a:p>
            <a:pPr lvl="3"/>
            <a:r>
              <a:rPr lang="el-GR" dirty="0"/>
              <a:t>Τέταρτο επίπεδο</a:t>
            </a:r>
          </a:p>
          <a:p>
            <a:pPr lvl="4"/>
            <a:r>
              <a:rPr lang="el-GR" dirty="0"/>
              <a:t>Πέμπτο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502552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52CA66A-1971-3745-A403-92564599C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843" y="3419477"/>
            <a:ext cx="20906602" cy="5705474"/>
          </a:xfrm>
          <a:prstGeom prst="rect">
            <a:avLst/>
          </a:prstGeom>
        </p:spPr>
        <p:txBody>
          <a:bodyPr anchor="b"/>
          <a:lstStyle>
            <a:lvl1pPr>
              <a:defRPr sz="11929">
                <a:solidFill>
                  <a:srgbClr val="19BEDE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l-GR" dirty="0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11AED08D-2086-DB4B-A44B-CEEB3287E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53843" y="9178927"/>
            <a:ext cx="20906602" cy="3000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772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</a:defRPr>
            </a:lvl1pPr>
            <a:lvl2pPr marL="909005" indent="0">
              <a:buNone/>
              <a:defRPr sz="3976">
                <a:solidFill>
                  <a:schemeClr val="tx1">
                    <a:tint val="75000"/>
                  </a:schemeClr>
                </a:solidFill>
              </a:defRPr>
            </a:lvl2pPr>
            <a:lvl3pPr marL="1818010" indent="0">
              <a:buNone/>
              <a:defRPr sz="3579">
                <a:solidFill>
                  <a:schemeClr val="tx1">
                    <a:tint val="75000"/>
                  </a:schemeClr>
                </a:solidFill>
              </a:defRPr>
            </a:lvl3pPr>
            <a:lvl4pPr marL="2727015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4pPr>
            <a:lvl5pPr marL="3636020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5pPr>
            <a:lvl6pPr marL="4545025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6pPr>
            <a:lvl7pPr marL="5454030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7pPr>
            <a:lvl8pPr marL="6363035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8pPr>
            <a:lvl9pPr marL="7272040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dirty="0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4180786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133454B-536C-8547-B386-167DF34C5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468" y="730251"/>
            <a:ext cx="20906602" cy="265112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9BEDE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l-GR" dirty="0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AD16F91-E89B-AF44-A663-D250814248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66468" y="3651250"/>
            <a:ext cx="10301804" cy="8702676"/>
          </a:xfrm>
          <a:prstGeom prst="rect">
            <a:avLst/>
          </a:prstGeo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l-GR" dirty="0"/>
              <a:t>Στυλ κειμένου υποδείγματος</a:t>
            </a:r>
          </a:p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  <a:p>
            <a:pPr lvl="3"/>
            <a:r>
              <a:rPr lang="el-GR" dirty="0"/>
              <a:t>Τέταρτο επίπεδο</a:t>
            </a:r>
          </a:p>
          <a:p>
            <a:pPr lvl="4"/>
            <a:r>
              <a:rPr lang="el-GR" dirty="0"/>
              <a:t>Πέμπτο επίπεδο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0C2A62E8-7553-2A4C-B342-EFA0CF161C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271266" y="3651250"/>
            <a:ext cx="10301804" cy="8702676"/>
          </a:xfrm>
          <a:prstGeom prst="rect">
            <a:avLst/>
          </a:prstGeo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l-GR" dirty="0"/>
              <a:t>Στυλ κειμένου υποδείγματος</a:t>
            </a:r>
          </a:p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  <a:p>
            <a:pPr lvl="3"/>
            <a:r>
              <a:rPr lang="el-GR" dirty="0"/>
              <a:t>Τέταρτο επίπεδο</a:t>
            </a:r>
          </a:p>
          <a:p>
            <a:pPr lvl="4"/>
            <a:r>
              <a:rPr lang="el-GR" dirty="0"/>
              <a:t>Πέμπτο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3256868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4E3C192-E8D6-C541-99B1-5FC986B72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9625" y="730251"/>
            <a:ext cx="20906602" cy="265112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9BEDE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l-GR" dirty="0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9922D709-00C7-6849-82F6-B71C2F281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9626" y="3362326"/>
            <a:ext cx="10254460" cy="164782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772" b="1">
                <a:solidFill>
                  <a:srgbClr val="0D4F8C"/>
                </a:solidFill>
                <a:latin typeface="Trebuchet MS" panose="020B0603020202020204" pitchFamily="34" charset="0"/>
              </a:defRPr>
            </a:lvl1pPr>
            <a:lvl2pPr marL="909005" indent="0">
              <a:buNone/>
              <a:defRPr sz="3976" b="1"/>
            </a:lvl2pPr>
            <a:lvl3pPr marL="1818010" indent="0">
              <a:buNone/>
              <a:defRPr sz="3579" b="1"/>
            </a:lvl3pPr>
            <a:lvl4pPr marL="2727015" indent="0">
              <a:buNone/>
              <a:defRPr sz="3181" b="1"/>
            </a:lvl4pPr>
            <a:lvl5pPr marL="3636020" indent="0">
              <a:buNone/>
              <a:defRPr sz="3181" b="1"/>
            </a:lvl5pPr>
            <a:lvl6pPr marL="4545025" indent="0">
              <a:buNone/>
              <a:defRPr sz="3181" b="1"/>
            </a:lvl6pPr>
            <a:lvl7pPr marL="5454030" indent="0">
              <a:buNone/>
              <a:defRPr sz="3181" b="1"/>
            </a:lvl7pPr>
            <a:lvl8pPr marL="6363035" indent="0">
              <a:buNone/>
              <a:defRPr sz="3181" b="1"/>
            </a:lvl8pPr>
            <a:lvl9pPr marL="7272040" indent="0">
              <a:buNone/>
              <a:defRPr sz="3181" b="1"/>
            </a:lvl9pPr>
          </a:lstStyle>
          <a:p>
            <a:pPr lvl="0"/>
            <a:r>
              <a:rPr lang="el-GR" dirty="0"/>
              <a:t>Στυλ κειμένου υποδείγματος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E7DFD192-A261-B246-8F4F-44230F988E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69626" y="5010150"/>
            <a:ext cx="10254460" cy="736917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1pPr>
            <a:lvl2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2pPr>
            <a:lvl3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3pPr>
            <a:lvl4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4pPr>
            <a:lvl5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l-GR" dirty="0"/>
              <a:t>Στυλ κειμένου υποδείγματος</a:t>
            </a:r>
          </a:p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  <a:p>
            <a:pPr lvl="3"/>
            <a:r>
              <a:rPr lang="el-GR" dirty="0"/>
              <a:t>Τέταρτο επίπεδο</a:t>
            </a:r>
          </a:p>
          <a:p>
            <a:pPr lvl="4"/>
            <a:r>
              <a:rPr lang="el-GR" dirty="0"/>
              <a:t>Πέμπτο επίπεδο</a:t>
            </a:r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B53B8C0F-27A1-9641-9516-D33AEA8CE4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271266" y="3362326"/>
            <a:ext cx="10304961" cy="164782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772" b="1">
                <a:solidFill>
                  <a:srgbClr val="0D4F8C"/>
                </a:solidFill>
                <a:latin typeface="Trebuchet MS" panose="020B0603020202020204" pitchFamily="34" charset="0"/>
              </a:defRPr>
            </a:lvl1pPr>
            <a:lvl2pPr marL="909005" indent="0">
              <a:buNone/>
              <a:defRPr sz="3976" b="1"/>
            </a:lvl2pPr>
            <a:lvl3pPr marL="1818010" indent="0">
              <a:buNone/>
              <a:defRPr sz="3579" b="1"/>
            </a:lvl3pPr>
            <a:lvl4pPr marL="2727015" indent="0">
              <a:buNone/>
              <a:defRPr sz="3181" b="1"/>
            </a:lvl4pPr>
            <a:lvl5pPr marL="3636020" indent="0">
              <a:buNone/>
              <a:defRPr sz="3181" b="1"/>
            </a:lvl5pPr>
            <a:lvl6pPr marL="4545025" indent="0">
              <a:buNone/>
              <a:defRPr sz="3181" b="1"/>
            </a:lvl6pPr>
            <a:lvl7pPr marL="5454030" indent="0">
              <a:buNone/>
              <a:defRPr sz="3181" b="1"/>
            </a:lvl7pPr>
            <a:lvl8pPr marL="6363035" indent="0">
              <a:buNone/>
              <a:defRPr sz="3181" b="1"/>
            </a:lvl8pPr>
            <a:lvl9pPr marL="7272040" indent="0">
              <a:buNone/>
              <a:defRPr sz="3181" b="1"/>
            </a:lvl9pPr>
          </a:lstStyle>
          <a:p>
            <a:pPr lvl="0"/>
            <a:r>
              <a:rPr lang="el-GR" dirty="0"/>
              <a:t>Στυλ κειμένου υποδείγματος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780BAD56-F9FA-1C47-B89A-73E69F5C3B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271266" y="5010150"/>
            <a:ext cx="10304961" cy="736917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1pPr>
            <a:lvl2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2pPr>
            <a:lvl3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3pPr>
            <a:lvl4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4pPr>
            <a:lvl5pPr>
              <a:defRPr>
                <a:solidFill>
                  <a:srgbClr val="0D4F8C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l-GR" dirty="0"/>
              <a:t>Στυλ κειμένου υποδείγματος</a:t>
            </a:r>
          </a:p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  <a:p>
            <a:pPr lvl="3"/>
            <a:r>
              <a:rPr lang="el-GR" dirty="0"/>
              <a:t>Τέταρτο επίπεδο</a:t>
            </a:r>
          </a:p>
          <a:p>
            <a:pPr lvl="4"/>
            <a:r>
              <a:rPr lang="el-GR" dirty="0"/>
              <a:t>Πέμπτο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2022833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72EFEEE7-16A3-129E-A980-495951F3E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758" y="1775281"/>
            <a:ext cx="20906602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dirty="0"/>
              <a:t>Κάντε κλικ για να επεξεργαστείτε τον τίτλο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6DB554EC-C5F1-0DD1-BF83-B5ECC01592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66468" y="12712703"/>
            <a:ext cx="5453896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40269398-EA6B-43F4-1772-65E972F5A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29347" y="12712703"/>
            <a:ext cx="818084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2CDBA4EF-1999-F613-70F6-2AD4EF7FF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119174" y="12712703"/>
            <a:ext cx="5453896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1DC26-6129-45E6-B3DE-8F39747A7F71}" type="slidenum">
              <a:rPr lang="el-GR" smtClean="0"/>
              <a:t>‹#›</a:t>
            </a:fld>
            <a:endParaRPr lang="el-G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E204A3-89C5-65D9-78F0-7F769C9DBBF4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11746675" y="63500"/>
            <a:ext cx="77470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Corporate Use</a:t>
            </a:r>
          </a:p>
        </p:txBody>
      </p:sp>
    </p:spTree>
    <p:extLst>
      <p:ext uri="{BB962C8B-B14F-4D97-AF65-F5344CB8AC3E}">
        <p14:creationId xmlns:p14="http://schemas.microsoft.com/office/powerpoint/2010/main" val="3857993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dt="0"/>
  <p:txStyles>
    <p:titleStyle>
      <a:lvl1pPr algn="l" defTabSz="1817964" rtl="0" eaLnBrk="1" latinLnBrk="0" hangingPunct="1">
        <a:lnSpc>
          <a:spcPct val="90000"/>
        </a:lnSpc>
        <a:spcBef>
          <a:spcPct val="0"/>
        </a:spcBef>
        <a:buNone/>
        <a:defRPr sz="7158" kern="1200">
          <a:solidFill>
            <a:srgbClr val="19BEDE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454491" indent="-454491" algn="l" defTabSz="1817964" rtl="0" eaLnBrk="1" latinLnBrk="0" hangingPunct="1">
        <a:lnSpc>
          <a:spcPct val="90000"/>
        </a:lnSpc>
        <a:spcBef>
          <a:spcPts val="1988"/>
        </a:spcBef>
        <a:buFont typeface="Arial" panose="020B0604020202020204" pitchFamily="34" charset="0"/>
        <a:buChar char="•"/>
        <a:defRPr sz="5567" kern="1200">
          <a:solidFill>
            <a:schemeClr val="tx1"/>
          </a:solidFill>
          <a:latin typeface="+mn-lt"/>
          <a:ea typeface="+mn-ea"/>
          <a:cs typeface="+mn-cs"/>
        </a:defRPr>
      </a:lvl1pPr>
      <a:lvl2pPr marL="1363474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4772" kern="1200">
          <a:solidFill>
            <a:schemeClr val="tx1"/>
          </a:solidFill>
          <a:latin typeface="+mn-lt"/>
          <a:ea typeface="+mn-ea"/>
          <a:cs typeface="+mn-cs"/>
        </a:defRPr>
      </a:lvl2pPr>
      <a:lvl3pPr marL="2272455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976" kern="1200">
          <a:solidFill>
            <a:schemeClr val="tx1"/>
          </a:solidFill>
          <a:latin typeface="+mn-lt"/>
          <a:ea typeface="+mn-ea"/>
          <a:cs typeface="+mn-cs"/>
        </a:defRPr>
      </a:lvl3pPr>
      <a:lvl4pPr marL="3181438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4pPr>
      <a:lvl5pPr marL="4090421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5pPr>
      <a:lvl6pPr marL="4999402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6pPr>
      <a:lvl7pPr marL="5908386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7pPr>
      <a:lvl8pPr marL="6817367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8pPr>
      <a:lvl9pPr marL="7726350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1pPr>
      <a:lvl2pPr marL="908983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2pPr>
      <a:lvl3pPr marL="1817964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3pPr>
      <a:lvl4pPr marL="2726948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4pPr>
      <a:lvl5pPr marL="3635929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5pPr>
      <a:lvl6pPr marL="4544912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6pPr>
      <a:lvl7pPr marL="5453893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7pPr>
      <a:lvl8pPr marL="6362876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8pPr>
      <a:lvl9pPr marL="7271859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Ορθογώνιο 1">
            <a:extLst>
              <a:ext uri="{FF2B5EF4-FFF2-40B4-BE49-F238E27FC236}">
                <a16:creationId xmlns:a16="http://schemas.microsoft.com/office/drawing/2014/main" id="{0476B8E4-27FB-B4E2-8FCB-08D14D204737}"/>
              </a:ext>
            </a:extLst>
          </p:cNvPr>
          <p:cNvSpPr/>
          <p:nvPr userDrawn="1"/>
        </p:nvSpPr>
        <p:spPr>
          <a:xfrm>
            <a:off x="9077311" y="1845425"/>
            <a:ext cx="6084916" cy="3042459"/>
          </a:xfrm>
          <a:prstGeom prst="rect">
            <a:avLst/>
          </a:prstGeom>
          <a:solidFill>
            <a:srgbClr val="0D4F8C"/>
          </a:solidFill>
          <a:ln>
            <a:solidFill>
              <a:srgbClr val="0D4F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3" name="Εικόνα 2" descr="Εικόνα που περιέχει κείμενο, γραμματοσειρά, στιγμιότυπο οθόνης, λογότυπο&#10;&#10;Περιγραφή που δημιουργήθηκε αυτόματα">
            <a:extLst>
              <a:ext uri="{FF2B5EF4-FFF2-40B4-BE49-F238E27FC236}">
                <a16:creationId xmlns:a16="http://schemas.microsoft.com/office/drawing/2014/main" id="{683660FE-CD0A-89BD-6FAF-25A7B1818AD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2973" y="2421162"/>
            <a:ext cx="3413592" cy="18909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2049A3-76C1-CF4D-E73B-316BDA4CFC9D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11746675" y="63500"/>
            <a:ext cx="77470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Corporate Use</a:t>
            </a:r>
          </a:p>
        </p:txBody>
      </p:sp>
    </p:spTree>
    <p:extLst>
      <p:ext uri="{BB962C8B-B14F-4D97-AF65-F5344CB8AC3E}">
        <p14:creationId xmlns:p14="http://schemas.microsoft.com/office/powerpoint/2010/main" val="702571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hdr="0" dt="0"/>
  <p:txStyles>
    <p:titleStyle>
      <a:lvl1pPr algn="l" defTabSz="1817964" rtl="0" eaLnBrk="1" latinLnBrk="0" hangingPunct="1">
        <a:lnSpc>
          <a:spcPct val="90000"/>
        </a:lnSpc>
        <a:spcBef>
          <a:spcPct val="0"/>
        </a:spcBef>
        <a:buNone/>
        <a:defRPr sz="874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4491" indent="-454491" algn="l" defTabSz="1817964" rtl="0" eaLnBrk="1" latinLnBrk="0" hangingPunct="1">
        <a:lnSpc>
          <a:spcPct val="90000"/>
        </a:lnSpc>
        <a:spcBef>
          <a:spcPts val="1988"/>
        </a:spcBef>
        <a:buFont typeface="Arial" panose="020B0604020202020204" pitchFamily="34" charset="0"/>
        <a:buChar char="•"/>
        <a:defRPr sz="5567" kern="1200">
          <a:solidFill>
            <a:schemeClr val="tx1"/>
          </a:solidFill>
          <a:latin typeface="+mn-lt"/>
          <a:ea typeface="+mn-ea"/>
          <a:cs typeface="+mn-cs"/>
        </a:defRPr>
      </a:lvl1pPr>
      <a:lvl2pPr marL="1363474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4772" kern="1200">
          <a:solidFill>
            <a:schemeClr val="tx1"/>
          </a:solidFill>
          <a:latin typeface="+mn-lt"/>
          <a:ea typeface="+mn-ea"/>
          <a:cs typeface="+mn-cs"/>
        </a:defRPr>
      </a:lvl2pPr>
      <a:lvl3pPr marL="2272455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976" kern="1200">
          <a:solidFill>
            <a:schemeClr val="tx1"/>
          </a:solidFill>
          <a:latin typeface="+mn-lt"/>
          <a:ea typeface="+mn-ea"/>
          <a:cs typeface="+mn-cs"/>
        </a:defRPr>
      </a:lvl3pPr>
      <a:lvl4pPr marL="3181438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4pPr>
      <a:lvl5pPr marL="4090421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5pPr>
      <a:lvl6pPr marL="4999402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6pPr>
      <a:lvl7pPr marL="5908386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7pPr>
      <a:lvl8pPr marL="6817367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8pPr>
      <a:lvl9pPr marL="7726350" indent="-454491" algn="l" defTabSz="1817964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1pPr>
      <a:lvl2pPr marL="908983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2pPr>
      <a:lvl3pPr marL="1817964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3pPr>
      <a:lvl4pPr marL="2726948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4pPr>
      <a:lvl5pPr marL="3635929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5pPr>
      <a:lvl6pPr marL="4544912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6pPr>
      <a:lvl7pPr marL="5453893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7pPr>
      <a:lvl8pPr marL="6362876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8pPr>
      <a:lvl9pPr marL="7271859" algn="l" defTabSz="1817964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66468" y="730251"/>
            <a:ext cx="20906602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6468" y="3651250"/>
            <a:ext cx="20906602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66468" y="12712701"/>
            <a:ext cx="5453896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29347" y="12712701"/>
            <a:ext cx="818084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9174" y="12712701"/>
            <a:ext cx="5453896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D6E9A-F6BC-4101-9D32-73E53CB7934B}" type="slidenum">
              <a:rPr lang="el-GR" smtClean="0"/>
              <a:pPr/>
              <a:t>‹#›</a:t>
            </a:fld>
            <a:endParaRPr lang="el-GR" dirty="0"/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08BCA747-5152-A44B-9CEA-DF5112260DAB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" y="0"/>
            <a:ext cx="24234490" cy="13716000"/>
          </a:xfrm>
          <a:prstGeom prst="rect">
            <a:avLst/>
          </a:prstGeom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id="{E5CF02F1-D563-934F-9869-0A4A0DEF96C2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817970" y="12481771"/>
            <a:ext cx="4855042" cy="9611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B3CBF00-E55A-C1B0-AC7A-87DB36466893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11746675" y="63500"/>
            <a:ext cx="77470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Corporate Use</a:t>
            </a:r>
          </a:p>
        </p:txBody>
      </p:sp>
    </p:spTree>
    <p:extLst>
      <p:ext uri="{BB962C8B-B14F-4D97-AF65-F5344CB8AC3E}">
        <p14:creationId xmlns:p14="http://schemas.microsoft.com/office/powerpoint/2010/main" val="1300421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702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703" r:id="rId20"/>
  </p:sldLayoutIdLst>
  <p:hf hdr="0" dt="0"/>
  <p:txStyles>
    <p:titleStyle>
      <a:lvl1pPr algn="l" defTabSz="1818010" rtl="0" eaLnBrk="1" latinLnBrk="0" hangingPunct="1">
        <a:lnSpc>
          <a:spcPct val="90000"/>
        </a:lnSpc>
        <a:spcBef>
          <a:spcPct val="0"/>
        </a:spcBef>
        <a:buNone/>
        <a:defRPr sz="874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4503" indent="-454503" algn="l" defTabSz="1818010" rtl="0" eaLnBrk="1" latinLnBrk="0" hangingPunct="1">
        <a:lnSpc>
          <a:spcPct val="90000"/>
        </a:lnSpc>
        <a:spcBef>
          <a:spcPts val="1988"/>
        </a:spcBef>
        <a:buFont typeface="Arial" panose="020B0604020202020204" pitchFamily="34" charset="0"/>
        <a:buChar char="•"/>
        <a:defRPr sz="5567" kern="1200">
          <a:solidFill>
            <a:schemeClr val="tx1"/>
          </a:solidFill>
          <a:latin typeface="+mn-lt"/>
          <a:ea typeface="+mn-ea"/>
          <a:cs typeface="+mn-cs"/>
        </a:defRPr>
      </a:lvl1pPr>
      <a:lvl2pPr marL="1363508" indent="-454503" algn="l" defTabSz="1818010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4772" kern="1200">
          <a:solidFill>
            <a:schemeClr val="tx1"/>
          </a:solidFill>
          <a:latin typeface="+mn-lt"/>
          <a:ea typeface="+mn-ea"/>
          <a:cs typeface="+mn-cs"/>
        </a:defRPr>
      </a:lvl2pPr>
      <a:lvl3pPr marL="2272513" indent="-454503" algn="l" defTabSz="1818010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976" kern="1200">
          <a:solidFill>
            <a:schemeClr val="tx1"/>
          </a:solidFill>
          <a:latin typeface="+mn-lt"/>
          <a:ea typeface="+mn-ea"/>
          <a:cs typeface="+mn-cs"/>
        </a:defRPr>
      </a:lvl3pPr>
      <a:lvl4pPr marL="3181518" indent="-454503" algn="l" defTabSz="1818010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4pPr>
      <a:lvl5pPr marL="4090523" indent="-454503" algn="l" defTabSz="1818010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5pPr>
      <a:lvl6pPr marL="4999528" indent="-454503" algn="l" defTabSz="1818010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6pPr>
      <a:lvl7pPr marL="5908533" indent="-454503" algn="l" defTabSz="1818010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7pPr>
      <a:lvl8pPr marL="6817538" indent="-454503" algn="l" defTabSz="1818010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8pPr>
      <a:lvl9pPr marL="7726543" indent="-454503" algn="l" defTabSz="1818010" rtl="0" eaLnBrk="1" latinLnBrk="0" hangingPunct="1">
        <a:lnSpc>
          <a:spcPct val="90000"/>
        </a:lnSpc>
        <a:spcBef>
          <a:spcPts val="994"/>
        </a:spcBef>
        <a:buFont typeface="Arial" panose="020B0604020202020204" pitchFamily="34" charset="0"/>
        <a:buChar char="•"/>
        <a:defRPr sz="3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18010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1pPr>
      <a:lvl2pPr marL="909005" algn="l" defTabSz="1818010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2pPr>
      <a:lvl3pPr marL="1818010" algn="l" defTabSz="1818010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3pPr>
      <a:lvl4pPr marL="2727015" algn="l" defTabSz="1818010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4pPr>
      <a:lvl5pPr marL="3636020" algn="l" defTabSz="1818010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5pPr>
      <a:lvl6pPr marL="4545025" algn="l" defTabSz="1818010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6pPr>
      <a:lvl7pPr marL="5454030" algn="l" defTabSz="1818010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7pPr>
      <a:lvl8pPr marL="6363035" algn="l" defTabSz="1818010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8pPr>
      <a:lvl9pPr marL="7272040" algn="l" defTabSz="1818010" rtl="0" eaLnBrk="1" latinLnBrk="0" hangingPunct="1">
        <a:defRPr sz="3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2090B62-B25B-3B4C-B120-D2B2A6AAC54D}"/>
              </a:ext>
            </a:extLst>
          </p:cNvPr>
          <p:cNvSpPr txBox="1"/>
          <p:nvPr/>
        </p:nvSpPr>
        <p:spPr>
          <a:xfrm>
            <a:off x="750182" y="2886503"/>
            <a:ext cx="2309774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4800" b="1" dirty="0">
                <a:solidFill>
                  <a:schemeClr val="bg1"/>
                </a:solidFill>
                <a:latin typeface="Trebuchet MS" panose="020B0703020202090204" pitchFamily="34" charset="0"/>
              </a:rPr>
              <a:t>Πρόγραμμα Ενδυνάμωσης της Διοικητικής Ικανότητας</a:t>
            </a:r>
            <a:r>
              <a:rPr lang="en-US" sz="4800" b="1" dirty="0">
                <a:solidFill>
                  <a:schemeClr val="bg1"/>
                </a:solidFill>
                <a:latin typeface="Trebuchet MS" panose="020B0703020202090204" pitchFamily="34" charset="0"/>
              </a:rPr>
              <a:t> </a:t>
            </a:r>
            <a:r>
              <a:rPr lang="el-GR" sz="4800" b="1" dirty="0">
                <a:solidFill>
                  <a:schemeClr val="bg1"/>
                </a:solidFill>
                <a:latin typeface="Trebuchet MS" panose="020B0703020202090204" pitchFamily="34" charset="0"/>
              </a:rPr>
              <a:t>των Δικαιούχων του ΕΣΠΑ (</a:t>
            </a:r>
            <a:r>
              <a:rPr lang="en-US" sz="4800" b="1" dirty="0">
                <a:solidFill>
                  <a:schemeClr val="bg1"/>
                </a:solidFill>
                <a:latin typeface="Trebuchet MS" panose="020B0703020202090204" pitchFamily="34" charset="0"/>
              </a:rPr>
              <a:t>Capacity Building)</a:t>
            </a:r>
          </a:p>
          <a:p>
            <a:endParaRPr lang="en-US" sz="48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l-GR" sz="4000" b="1" dirty="0">
                <a:solidFill>
                  <a:schemeClr val="bg1"/>
                </a:solidFill>
                <a:latin typeface="Trebuchet MS" panose="020B0703020202090204" pitchFamily="34" charset="0"/>
              </a:rPr>
              <a:t>Ειδική Υπηρεσία Συντονισμού των Περιφερειακών Προγραμμάτων</a:t>
            </a:r>
            <a:r>
              <a:rPr lang="en-US" sz="4000" b="1" dirty="0">
                <a:solidFill>
                  <a:schemeClr val="bg1"/>
                </a:solidFill>
                <a:latin typeface="Trebuchet MS" panose="020B0703020202090204" pitchFamily="34" charset="0"/>
              </a:rPr>
              <a:t> (</a:t>
            </a:r>
            <a:r>
              <a:rPr lang="el-GR" sz="4000" b="1" dirty="0">
                <a:solidFill>
                  <a:schemeClr val="bg1"/>
                </a:solidFill>
                <a:latin typeface="Trebuchet MS" panose="020B0703020202090204" pitchFamily="34" charset="0"/>
              </a:rPr>
              <a:t>ΕΥΣΠεΠ)</a:t>
            </a:r>
            <a:endParaRPr lang="en-US" sz="40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l-GR" sz="4000" b="1" dirty="0">
                <a:solidFill>
                  <a:schemeClr val="bg1"/>
                </a:solidFill>
                <a:latin typeface="Trebuchet MS" panose="020B0603020202020204" pitchFamily="34" charset="0"/>
              </a:rPr>
              <a:t>Ειδική Υπηρεσία Διαχείρισης Προγράμματος «Τεχνική Βοήθεια και Υποστήριξη Δικαιούχων»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242D53-6CB0-9040-0637-C3654D9BFE6C}"/>
              </a:ext>
            </a:extLst>
          </p:cNvPr>
          <p:cNvSpPr txBox="1"/>
          <p:nvPr/>
        </p:nvSpPr>
        <p:spPr>
          <a:xfrm>
            <a:off x="8595049" y="8053392"/>
            <a:ext cx="130152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l-GR" sz="4000" b="1" dirty="0">
                <a:solidFill>
                  <a:schemeClr val="bg1"/>
                </a:solidFill>
                <a:latin typeface="Trebuchet MS" panose="020B0603020202020204" pitchFamily="34" charset="0"/>
              </a:rPr>
              <a:t>Ιούνιος 2026</a:t>
            </a:r>
          </a:p>
        </p:txBody>
      </p:sp>
    </p:spTree>
    <p:extLst>
      <p:ext uri="{BB962C8B-B14F-4D97-AF65-F5344CB8AC3E}">
        <p14:creationId xmlns:p14="http://schemas.microsoft.com/office/powerpoint/2010/main" val="2697803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Διάγραμμα 4">
            <a:extLst>
              <a:ext uri="{FF2B5EF4-FFF2-40B4-BE49-F238E27FC236}">
                <a16:creationId xmlns:a16="http://schemas.microsoft.com/office/drawing/2014/main" id="{F9188E17-7411-D925-63FB-D84FF20FEE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7739871"/>
              </p:ext>
            </p:extLst>
          </p:nvPr>
        </p:nvGraphicFramePr>
        <p:xfrm>
          <a:off x="506254" y="7135906"/>
          <a:ext cx="9990296" cy="5047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Τίτλος 1">
            <a:extLst>
              <a:ext uri="{FF2B5EF4-FFF2-40B4-BE49-F238E27FC236}">
                <a16:creationId xmlns:a16="http://schemas.microsoft.com/office/drawing/2014/main" id="{9B12C3F8-8684-3F83-EB87-6256D738E3F6}"/>
              </a:ext>
            </a:extLst>
          </p:cNvPr>
          <p:cNvSpPr txBox="1">
            <a:spLocks/>
          </p:cNvSpPr>
          <p:nvPr/>
        </p:nvSpPr>
        <p:spPr>
          <a:xfrm>
            <a:off x="1666468" y="730251"/>
            <a:ext cx="20906602" cy="1710827"/>
          </a:xfrm>
          <a:prstGeom prst="rect">
            <a:avLst/>
          </a:prstGeom>
        </p:spPr>
        <p:txBody>
          <a:bodyPr/>
          <a:lstStyle>
            <a:lvl1pPr algn="l" defTabSz="18180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74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l-GR" sz="5400" dirty="0">
                <a:solidFill>
                  <a:srgbClr val="19BEDE"/>
                </a:solidFill>
                <a:latin typeface="Trebuchet MS" panose="020B0603020202020204" pitchFamily="34" charset="0"/>
              </a:rPr>
              <a:t>       </a:t>
            </a:r>
            <a:r>
              <a:rPr lang="el-GR" sz="6000" dirty="0">
                <a:solidFill>
                  <a:srgbClr val="19BEDE"/>
                </a:solidFill>
                <a:latin typeface="Trebuchet MS" panose="020B0603020202020204" pitchFamily="34" charset="0"/>
              </a:rPr>
              <a:t>Τεχνική Βοήθεια και Υποστήριξη Δικαιούχων 2021-2027       </a:t>
            </a:r>
          </a:p>
          <a:p>
            <a:pPr algn="ctr"/>
            <a:r>
              <a:rPr lang="el-GR" sz="6000" dirty="0">
                <a:solidFill>
                  <a:srgbClr val="19BEDE"/>
                </a:solidFill>
                <a:latin typeface="Trebuchet MS" panose="020B0603020202020204" pitchFamily="34" charset="0"/>
              </a:rPr>
              <a:t>           </a:t>
            </a:r>
          </a:p>
          <a:p>
            <a:pPr algn="ctr"/>
            <a:r>
              <a:rPr lang="el-GR" sz="5400" dirty="0">
                <a:solidFill>
                  <a:srgbClr val="19BEDE"/>
                </a:solidFill>
                <a:latin typeface="Trebuchet MS" panose="020B0603020202020204" pitchFamily="34" charset="0"/>
              </a:rPr>
              <a:t>     Πρόγραμμα Διοικητικής Ενδυνάμωσης Δικαιούχων (ΕΔΙ)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096A2CCD-F16A-DBD4-CD6F-F3C8EF2DD7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5688358"/>
              </p:ext>
            </p:extLst>
          </p:nvPr>
        </p:nvGraphicFramePr>
        <p:xfrm>
          <a:off x="11792556" y="3009900"/>
          <a:ext cx="11067443" cy="5047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87359828-27BF-589C-67E3-1B6010E498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4313998"/>
              </p:ext>
            </p:extLst>
          </p:nvPr>
        </p:nvGraphicFramePr>
        <p:xfrm>
          <a:off x="11792554" y="7836594"/>
          <a:ext cx="11067442" cy="3498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71F9EAB-9E79-EFFE-DD96-E5E11C78BAB4}"/>
              </a:ext>
            </a:extLst>
          </p:cNvPr>
          <p:cNvSpPr/>
          <p:nvPr/>
        </p:nvSpPr>
        <p:spPr>
          <a:xfrm>
            <a:off x="11792556" y="7655236"/>
            <a:ext cx="11067442" cy="4115154"/>
          </a:xfrm>
          <a:prstGeom prst="roundRect">
            <a:avLst/>
          </a:prstGeom>
          <a:noFill/>
          <a:ln w="19050">
            <a:solidFill>
              <a:srgbClr val="79CA4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defTabSz="914357"/>
            <a:endParaRPr lang="en-GB" sz="3200" b="1">
              <a:cs typeface="Calibri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F3E9AB3-D9FE-C8F9-75B9-2CA6BE6C9FEF}"/>
              </a:ext>
            </a:extLst>
          </p:cNvPr>
          <p:cNvSpPr/>
          <p:nvPr/>
        </p:nvSpPr>
        <p:spPr>
          <a:xfrm>
            <a:off x="11792555" y="3346350"/>
            <a:ext cx="11067443" cy="4115154"/>
          </a:xfrm>
          <a:prstGeom prst="roundRect">
            <a:avLst/>
          </a:prstGeom>
          <a:noFill/>
          <a:ln w="19050">
            <a:solidFill>
              <a:srgbClr val="19BED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defTabSz="914357"/>
            <a:endParaRPr lang="en-GB" sz="3200" b="1">
              <a:cs typeface="Calibri"/>
            </a:endParaRPr>
          </a:p>
        </p:txBody>
      </p:sp>
      <p:sp>
        <p:nvSpPr>
          <p:cNvPr id="2" name="Rectangle: Top Corners One Rounded and One Snipped 7">
            <a:extLst>
              <a:ext uri="{FF2B5EF4-FFF2-40B4-BE49-F238E27FC236}">
                <a16:creationId xmlns:a16="http://schemas.microsoft.com/office/drawing/2014/main" id="{88C9FBC5-8307-F6FE-835A-C85376BA7E1C}"/>
              </a:ext>
            </a:extLst>
          </p:cNvPr>
          <p:cNvSpPr/>
          <p:nvPr/>
        </p:nvSpPr>
        <p:spPr>
          <a:xfrm>
            <a:off x="506254" y="3346350"/>
            <a:ext cx="9990296" cy="3854210"/>
          </a:xfrm>
          <a:prstGeom prst="snipRoundRect">
            <a:avLst/>
          </a:prstGeom>
          <a:gradFill>
            <a:gsLst>
              <a:gs pos="1000">
                <a:srgbClr val="CEDAEF"/>
              </a:gs>
              <a:gs pos="27750">
                <a:srgbClr val="DAE3F3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lvl1pPr marL="0" algn="l" defTabSz="91435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78" algn="l" defTabSz="91435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57" algn="l" defTabSz="91435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36" algn="l" defTabSz="91435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14" algn="l" defTabSz="91435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892" algn="l" defTabSz="91435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70" algn="l" defTabSz="91435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49" algn="l" defTabSz="91435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28" algn="l" defTabSz="91435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>
                <a:solidFill>
                  <a:schemeClr val="tx1"/>
                </a:solidFill>
              </a:defRPr>
            </a:pPr>
            <a:r>
              <a:rPr lang="el-GR" sz="3200" b="1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Ειδ. Στόχος 3: </a:t>
            </a:r>
            <a:r>
              <a:rPr lang="el-GR" sz="3200" dirty="0" err="1">
                <a:solidFill>
                  <a:schemeClr val="accent1">
                    <a:lumMod val="75000"/>
                  </a:schemeClr>
                </a:solidFill>
              </a:rPr>
              <a:t>Στοχευμένη</a:t>
            </a:r>
            <a:r>
              <a:rPr lang="el-GR" sz="3200" dirty="0">
                <a:solidFill>
                  <a:schemeClr val="accent1">
                    <a:lumMod val="75000"/>
                  </a:schemeClr>
                </a:solidFill>
              </a:rPr>
              <a:t> Ενίσχυση της ικανότητας και αποτελεσματικότητας Δικαιούχων</a:t>
            </a:r>
          </a:p>
          <a:p>
            <a:pPr algn="ctr">
              <a:defRPr>
                <a:solidFill>
                  <a:schemeClr val="tx1"/>
                </a:solidFill>
              </a:defRPr>
            </a:pPr>
            <a:endParaRPr lang="el-GR" sz="3200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algn="ctr">
              <a:defRPr>
                <a:solidFill>
                  <a:schemeClr val="tx1"/>
                </a:solidFill>
              </a:defRPr>
            </a:pPr>
            <a:r>
              <a:rPr lang="el-GR" sz="3200" b="1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      Προτεραιότητες 4Α/5 </a:t>
            </a:r>
          </a:p>
          <a:p>
            <a:pPr algn="ctr">
              <a:defRPr>
                <a:solidFill>
                  <a:schemeClr val="tx1"/>
                </a:solidFill>
              </a:defRPr>
            </a:pPr>
            <a:r>
              <a:rPr lang="el-GR" sz="3200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Ενίσχυση Διοικητικής Ικανότητας ΕΤΠΑ /ΕΚΤ+</a:t>
            </a:r>
          </a:p>
          <a:p>
            <a:pPr algn="ctr">
              <a:defRPr>
                <a:solidFill>
                  <a:schemeClr val="tx1"/>
                </a:solidFill>
              </a:defRPr>
            </a:pPr>
            <a:endParaRPr sz="3200" i="1" dirty="0">
              <a:solidFill>
                <a:schemeClr val="accent1">
                  <a:lumMod val="75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3" name="Δεξί άγκιστρο 2">
            <a:extLst>
              <a:ext uri="{FF2B5EF4-FFF2-40B4-BE49-F238E27FC236}">
                <a16:creationId xmlns:a16="http://schemas.microsoft.com/office/drawing/2014/main" id="{F52EB25A-0D51-FB71-332D-E8BF41A05846}"/>
              </a:ext>
            </a:extLst>
          </p:cNvPr>
          <p:cNvSpPr/>
          <p:nvPr/>
        </p:nvSpPr>
        <p:spPr>
          <a:xfrm>
            <a:off x="4058622" y="9290994"/>
            <a:ext cx="914400" cy="1648253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458A53-7E23-EFE2-FD70-CE823615C904}"/>
              </a:ext>
            </a:extLst>
          </p:cNvPr>
          <p:cNvSpPr txBox="1"/>
          <p:nvPr/>
        </p:nvSpPr>
        <p:spPr>
          <a:xfrm>
            <a:off x="4973022" y="9793044"/>
            <a:ext cx="1847461" cy="64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>
                <a:solidFill>
                  <a:schemeClr val="accent1">
                    <a:lumMod val="75000"/>
                  </a:schemeClr>
                </a:solidFill>
              </a:rPr>
              <a:t>ΜΟΔ ΑΕ</a:t>
            </a:r>
          </a:p>
        </p:txBody>
      </p:sp>
      <p:sp>
        <p:nvSpPr>
          <p:cNvPr id="5" name="Βέλος: Δεξιό 4">
            <a:extLst>
              <a:ext uri="{FF2B5EF4-FFF2-40B4-BE49-F238E27FC236}">
                <a16:creationId xmlns:a16="http://schemas.microsoft.com/office/drawing/2014/main" id="{1FAC34C0-D44C-17DC-547A-55C980D8776B}"/>
              </a:ext>
            </a:extLst>
          </p:cNvPr>
          <p:cNvSpPr/>
          <p:nvPr/>
        </p:nvSpPr>
        <p:spPr>
          <a:xfrm>
            <a:off x="3867818" y="11496882"/>
            <a:ext cx="914400" cy="29119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4635EC-C3B8-CD70-FCB5-4A5A92BE5B37}"/>
              </a:ext>
            </a:extLst>
          </p:cNvPr>
          <p:cNvSpPr txBox="1"/>
          <p:nvPr/>
        </p:nvSpPr>
        <p:spPr>
          <a:xfrm>
            <a:off x="4973022" y="11334750"/>
            <a:ext cx="1847461" cy="64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>
                <a:solidFill>
                  <a:schemeClr val="accent1">
                    <a:lumMod val="75000"/>
                  </a:schemeClr>
                </a:solidFill>
              </a:rPr>
              <a:t>ΕΕΤΑΑ</a:t>
            </a:r>
          </a:p>
        </p:txBody>
      </p:sp>
    </p:spTree>
    <p:extLst>
      <p:ext uri="{BB962C8B-B14F-4D97-AF65-F5344CB8AC3E}">
        <p14:creationId xmlns:p14="http://schemas.microsoft.com/office/powerpoint/2010/main" val="331215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2" grpId="0">
        <p:bldAsOne/>
      </p:bldGraphic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F513C2C-DA7B-BAD3-8B5C-EEF415898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468" y="730252"/>
            <a:ext cx="20906602" cy="674600"/>
          </a:xfrm>
        </p:spPr>
        <p:txBody>
          <a:bodyPr>
            <a:normAutofit fontScale="90000"/>
          </a:bodyPr>
          <a:lstStyle/>
          <a:p>
            <a:pPr algn="ctr"/>
            <a:br>
              <a:rPr lang="el-GR" dirty="0"/>
            </a:br>
            <a:r>
              <a:rPr lang="el-GR" dirty="0"/>
              <a:t>           Οδικός Χάρτης ΕΤΠΑ - Δράσεις ΕΔΙ 66.90 εκ. ευρώ</a:t>
            </a:r>
            <a:br>
              <a:rPr lang="el-GR" dirty="0"/>
            </a:b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B059B5E3-1484-44B3-2D66-1EB7128B3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719" y="1866900"/>
            <a:ext cx="22898100" cy="10572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4000" b="1" spc="-10" dirty="0">
                <a:cs typeface="Calibri"/>
              </a:rPr>
              <a:t>A. </a:t>
            </a:r>
            <a:r>
              <a:rPr lang="el-GR" sz="4000" b="1" spc="-10" dirty="0">
                <a:cs typeface="Calibri"/>
              </a:rPr>
              <a:t>Λύσεις Ανθρώπινου Δυναμικού </a:t>
            </a:r>
            <a:endParaRPr lang="en-GB" sz="4000" b="1" spc="-10" dirty="0">
              <a:cs typeface="Calibri"/>
            </a:endParaRPr>
          </a:p>
          <a:p>
            <a:pPr marL="0" lvl="0" indent="0">
              <a:buNone/>
            </a:pPr>
            <a:r>
              <a:rPr lang="el-GR" sz="4000" b="1" spc="-10" dirty="0">
                <a:solidFill>
                  <a:srgbClr val="0CACDC"/>
                </a:solidFill>
                <a:cs typeface="Calibri"/>
              </a:rPr>
              <a:t>ΜΟΔ</a:t>
            </a:r>
            <a:r>
              <a:rPr lang="en-US" sz="4000" b="1" spc="-10" dirty="0">
                <a:solidFill>
                  <a:srgbClr val="0CACDC"/>
                </a:solidFill>
                <a:cs typeface="Calibri"/>
              </a:rPr>
              <a:t>:</a:t>
            </a:r>
            <a:r>
              <a:rPr lang="el-GR" sz="4000" b="1" spc="-10" dirty="0">
                <a:solidFill>
                  <a:srgbClr val="0CACDC"/>
                </a:solidFill>
                <a:cs typeface="Calibri"/>
              </a:rPr>
              <a:t>Ύδατα </a:t>
            </a:r>
            <a:r>
              <a:rPr lang="en-US" sz="4000" b="1" spc="-10" dirty="0">
                <a:solidFill>
                  <a:srgbClr val="0CACDC"/>
                </a:solidFill>
                <a:cs typeface="Calibri"/>
              </a:rPr>
              <a:t>– </a:t>
            </a:r>
            <a:r>
              <a:rPr lang="el-GR" sz="4000" b="1" spc="-10" dirty="0">
                <a:solidFill>
                  <a:srgbClr val="0CACDC"/>
                </a:solidFill>
                <a:cs typeface="Calibri"/>
              </a:rPr>
              <a:t>Στερεά Απόβλητα,</a:t>
            </a:r>
            <a:r>
              <a:rPr lang="en-US" sz="4000" b="1" spc="-10" dirty="0">
                <a:solidFill>
                  <a:srgbClr val="0CACDC"/>
                </a:solidFill>
                <a:cs typeface="Calibri"/>
              </a:rPr>
              <a:t> EETAA:</a:t>
            </a:r>
            <a:r>
              <a:rPr lang="el-GR" sz="4000" b="1" spc="-10" dirty="0">
                <a:solidFill>
                  <a:srgbClr val="0CACDC"/>
                </a:solidFill>
                <a:cs typeface="Calibri"/>
              </a:rPr>
              <a:t>ΟΧΕ,ΒΑΑ</a:t>
            </a:r>
            <a:endParaRPr lang="en-US" sz="4000" b="1" spc="-10" dirty="0">
              <a:solidFill>
                <a:srgbClr val="0CACDC"/>
              </a:solidFill>
              <a:cs typeface="Calibri"/>
            </a:endParaRPr>
          </a:p>
          <a:p>
            <a:pPr marL="0" lvl="0" indent="0">
              <a:buNone/>
            </a:pPr>
            <a:r>
              <a:rPr lang="el-GR" sz="4000" spc="-10" dirty="0">
                <a:cs typeface="Calibri"/>
              </a:rPr>
              <a:t>Εμπειρογνώμονες που θα παρέχουν επιτόπια υποστήριξη στους</a:t>
            </a:r>
            <a:r>
              <a:rPr lang="en-GB" sz="4000" spc="-10" dirty="0">
                <a:cs typeface="Calibri"/>
              </a:rPr>
              <a:t>: </a:t>
            </a:r>
            <a:r>
              <a:rPr lang="el-GR" sz="4000" spc="-10" dirty="0" err="1">
                <a:cs typeface="Calibri"/>
              </a:rPr>
              <a:t>παρόχους</a:t>
            </a:r>
            <a:r>
              <a:rPr lang="el-GR" sz="4000" spc="-10" dirty="0">
                <a:cs typeface="Calibri"/>
              </a:rPr>
              <a:t> υπηρεσιών ύδατος</a:t>
            </a:r>
            <a:r>
              <a:rPr lang="en-GB" sz="4000" spc="-10" dirty="0">
                <a:cs typeface="Calibri"/>
              </a:rPr>
              <a:t>, </a:t>
            </a:r>
            <a:r>
              <a:rPr lang="el-GR" sz="4000" spc="-10" dirty="0" err="1">
                <a:cs typeface="Calibri"/>
              </a:rPr>
              <a:t>ΦοΔΣΑ</a:t>
            </a:r>
            <a:r>
              <a:rPr lang="en-GB" sz="4000" spc="-10" dirty="0">
                <a:cs typeface="Calibri"/>
              </a:rPr>
              <a:t>, </a:t>
            </a:r>
            <a:r>
              <a:rPr lang="el-GR" sz="4000" spc="-10" dirty="0">
                <a:cs typeface="Calibri"/>
              </a:rPr>
              <a:t>ΟΤΑ Α’ &amp; Β’ Βαθμού – </a:t>
            </a:r>
            <a:r>
              <a:rPr lang="el-GR" sz="4000" spc="-10">
                <a:cs typeface="Calibri"/>
              </a:rPr>
              <a:t>χωρικούς φορείς</a:t>
            </a:r>
            <a:endParaRPr lang="el-GR" sz="4000" spc="-10" dirty="0">
              <a:cs typeface="Calibri"/>
            </a:endParaRPr>
          </a:p>
          <a:p>
            <a:pPr marL="0" lvl="0" indent="0">
              <a:buNone/>
            </a:pPr>
            <a:r>
              <a:rPr lang="el-GR" sz="4000" b="1" spc="-10" dirty="0">
                <a:cs typeface="Calibri"/>
              </a:rPr>
              <a:t>B. Κατάρτιση και Ενίσχυση Δεξιοτήτων</a:t>
            </a:r>
          </a:p>
          <a:p>
            <a:pPr marL="0" indent="0">
              <a:buNone/>
            </a:pPr>
            <a:r>
              <a:rPr lang="el-GR" sz="4000" b="1" spc="-10" dirty="0">
                <a:solidFill>
                  <a:srgbClr val="0CACDC"/>
                </a:solidFill>
                <a:cs typeface="Calibri"/>
              </a:rPr>
              <a:t>ΜΟΔ, EETAA, ΕΥΔ-ΤΕΒΟ</a:t>
            </a:r>
          </a:p>
          <a:p>
            <a:pPr marL="0" indent="0">
              <a:buNone/>
            </a:pPr>
            <a:r>
              <a:rPr lang="el-GR" sz="4000" spc="-10" dirty="0">
                <a:cs typeface="Calibri"/>
              </a:rPr>
              <a:t>Καταρτίσεις/εκπαιδεύσεις δια ζώσης-εξ’ αποστάσεως-επί τόπου, Οδηγοί, Τεχνικά Εγχειρίδια, δράσεις δικτύωσης</a:t>
            </a:r>
          </a:p>
          <a:p>
            <a:pPr marL="0" lvl="0" indent="0">
              <a:buNone/>
            </a:pPr>
            <a:r>
              <a:rPr lang="el-GR" sz="4000" b="1" spc="-10" dirty="0">
                <a:cs typeface="Calibri"/>
              </a:rPr>
              <a:t>Γ. Επιχειρησιακό Κέντρο Υποστήριξης</a:t>
            </a:r>
          </a:p>
          <a:p>
            <a:pPr marL="0" lvl="0" indent="0">
              <a:buNone/>
            </a:pPr>
            <a:r>
              <a:rPr lang="el-GR" sz="4000" b="1" spc="-10" dirty="0">
                <a:solidFill>
                  <a:srgbClr val="0CACDC"/>
                </a:solidFill>
                <a:cs typeface="Calibri"/>
              </a:rPr>
              <a:t>ΜΟΔ</a:t>
            </a:r>
          </a:p>
          <a:p>
            <a:pPr marL="0" lvl="0" indent="0">
              <a:buNone/>
            </a:pPr>
            <a:r>
              <a:rPr lang="el-GR" sz="4000" spc="-10" dirty="0">
                <a:cs typeface="Calibri"/>
              </a:rPr>
              <a:t>Μηχανισμός εξυπηρέτησης και υποστήριξης που παρέχει συμβουλές και βοήθεια στην επίλυση προβλημάτων κατά την υλοποίηση συγχρηματοδοτούμενων έργων</a:t>
            </a:r>
          </a:p>
          <a:p>
            <a:pPr marL="0" lvl="0" indent="0">
              <a:buNone/>
            </a:pPr>
            <a:r>
              <a:rPr lang="el-GR" sz="4000" b="1" spc="-10" dirty="0">
                <a:cs typeface="Calibri"/>
              </a:rPr>
              <a:t>Δ. Δημοσιότητα, Προβολή, Αξιολόγηση</a:t>
            </a:r>
          </a:p>
          <a:p>
            <a:pPr marL="0" indent="0">
              <a:buNone/>
            </a:pPr>
            <a:r>
              <a:rPr lang="el-GR" sz="4000" b="1" spc="-10" dirty="0">
                <a:solidFill>
                  <a:srgbClr val="0CACDC"/>
                </a:solidFill>
                <a:cs typeface="Calibri"/>
              </a:rPr>
              <a:t>ΕΥΔ-ΤΕΒΟ</a:t>
            </a:r>
          </a:p>
          <a:p>
            <a:pPr marL="0" indent="0">
              <a:buNone/>
            </a:pPr>
            <a:r>
              <a:rPr lang="el-GR" sz="4000" spc="-10" dirty="0">
                <a:cs typeface="Calibri"/>
              </a:rPr>
              <a:t>Δράσεις δημοσιότητας, προβολής και αξιολόγησης του Προγράμματος</a:t>
            </a:r>
          </a:p>
          <a:p>
            <a:pPr marL="0" indent="0">
              <a:buNone/>
            </a:pPr>
            <a:endParaRPr lang="en-US" sz="3600" spc="-10" dirty="0">
              <a:cs typeface="Calibri"/>
            </a:endParaRPr>
          </a:p>
          <a:p>
            <a:pPr marL="0" indent="0">
              <a:spcBef>
                <a:spcPct val="0"/>
              </a:spcBef>
              <a:buNone/>
            </a:pPr>
            <a:endParaRPr lang="el-GR" sz="6000" dirty="0">
              <a:solidFill>
                <a:srgbClr val="19BEDE"/>
              </a:solidFill>
              <a:ea typeface="+mj-ea"/>
              <a:cs typeface="+mj-cs"/>
            </a:endParaRPr>
          </a:p>
          <a:p>
            <a:pPr marL="0" indent="0">
              <a:buNone/>
            </a:pPr>
            <a:endParaRPr lang="el-GR" dirty="0"/>
          </a:p>
        </p:txBody>
      </p:sp>
      <p:sp>
        <p:nvSpPr>
          <p:cNvPr id="7" name="Ορθογώνιο: Στρογγύλεμα γωνιών 6">
            <a:extLst>
              <a:ext uri="{FF2B5EF4-FFF2-40B4-BE49-F238E27FC236}">
                <a16:creationId xmlns:a16="http://schemas.microsoft.com/office/drawing/2014/main" id="{9699AC24-BAE4-A00A-F2F6-0DCE71C9B305}"/>
              </a:ext>
            </a:extLst>
          </p:cNvPr>
          <p:cNvSpPr/>
          <p:nvPr/>
        </p:nvSpPr>
        <p:spPr>
          <a:xfrm>
            <a:off x="522514" y="1866900"/>
            <a:ext cx="22195245" cy="2590800"/>
          </a:xfrm>
          <a:prstGeom prst="roundRect">
            <a:avLst/>
          </a:prstGeom>
          <a:noFill/>
          <a:ln w="508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Ορθογώνιο: Στρογγύλεμα γωνιών 9">
            <a:extLst>
              <a:ext uri="{FF2B5EF4-FFF2-40B4-BE49-F238E27FC236}">
                <a16:creationId xmlns:a16="http://schemas.microsoft.com/office/drawing/2014/main" id="{6245B8DA-5DAE-1BC9-F988-189F7287B197}"/>
              </a:ext>
            </a:extLst>
          </p:cNvPr>
          <p:cNvSpPr/>
          <p:nvPr/>
        </p:nvSpPr>
        <p:spPr>
          <a:xfrm>
            <a:off x="522514" y="4457700"/>
            <a:ext cx="22195245" cy="2800350"/>
          </a:xfrm>
          <a:prstGeom prst="roundRect">
            <a:avLst/>
          </a:prstGeom>
          <a:noFill/>
          <a:ln w="508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" name="Ορθογώνιο: Στρογγύλεμα γωνιών 10">
            <a:extLst>
              <a:ext uri="{FF2B5EF4-FFF2-40B4-BE49-F238E27FC236}">
                <a16:creationId xmlns:a16="http://schemas.microsoft.com/office/drawing/2014/main" id="{F3AD9E4A-0061-FC82-1D57-DF1D756CBA0F}"/>
              </a:ext>
            </a:extLst>
          </p:cNvPr>
          <p:cNvSpPr/>
          <p:nvPr/>
        </p:nvSpPr>
        <p:spPr>
          <a:xfrm>
            <a:off x="522513" y="9848850"/>
            <a:ext cx="22195246" cy="2800350"/>
          </a:xfrm>
          <a:prstGeom prst="roundRect">
            <a:avLst/>
          </a:prstGeom>
          <a:noFill/>
          <a:ln w="508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Ορθογώνιο: Στρογγύλεμα γωνιών 11">
            <a:extLst>
              <a:ext uri="{FF2B5EF4-FFF2-40B4-BE49-F238E27FC236}">
                <a16:creationId xmlns:a16="http://schemas.microsoft.com/office/drawing/2014/main" id="{6C503770-D938-D220-52F4-2E3FE481E9B6}"/>
              </a:ext>
            </a:extLst>
          </p:cNvPr>
          <p:cNvSpPr/>
          <p:nvPr/>
        </p:nvSpPr>
        <p:spPr>
          <a:xfrm>
            <a:off x="522513" y="7258050"/>
            <a:ext cx="22195245" cy="2590800"/>
          </a:xfrm>
          <a:prstGeom prst="roundRect">
            <a:avLst/>
          </a:prstGeom>
          <a:noFill/>
          <a:ln w="508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32913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F80DA-BA19-242B-C7E5-904425E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EB5E65E-CBE4-B617-2282-C90F9920EBF0}"/>
              </a:ext>
            </a:extLst>
          </p:cNvPr>
          <p:cNvSpPr/>
          <p:nvPr/>
        </p:nvSpPr>
        <p:spPr>
          <a:xfrm>
            <a:off x="440053" y="1714500"/>
            <a:ext cx="23359432" cy="1069920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3000"/>
              </a:spcBef>
            </a:pPr>
            <a:endParaRPr lang="el-GR" sz="4800" dirty="0">
              <a:solidFill>
                <a:srgbClr val="FFFF00"/>
              </a:solidFill>
              <a:latin typeface="Trebuchet MS" panose="020B0603020202020204" pitchFamily="34" charset="0"/>
            </a:endParaRPr>
          </a:p>
          <a:p>
            <a:pPr algn="ctr">
              <a:spcBef>
                <a:spcPts val="1800"/>
              </a:spcBef>
            </a:pPr>
            <a:r>
              <a:rPr lang="el-GR" sz="48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Δράση Α - Λύσεις Ανθρώπινου Δυναμικού / μεταφορά τεχνογνωσίας</a:t>
            </a:r>
          </a:p>
          <a:p>
            <a:pPr marL="571500" indent="-571500">
              <a:spcBef>
                <a:spcPts val="1800"/>
              </a:spcBef>
              <a:buFont typeface="Wingdings" panose="05000000000000000000" pitchFamily="2" charset="2"/>
              <a:buChar char="¤"/>
            </a:pPr>
            <a:r>
              <a:rPr lang="el-GR" sz="4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Τουλάχιστον 140.000 </a:t>
            </a:r>
            <a:r>
              <a:rPr lang="el-GR" sz="40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ανθρωποημέρες</a:t>
            </a:r>
            <a:r>
              <a:rPr lang="el-GR" sz="4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(σωρευτικά) υποστήριξης που προσφέρονται στους τελικούς αποδέκτες στους τομείς Ύδατα και ΑΣΑ από εξειδικευμένους εμπειρογνώμονες </a:t>
            </a:r>
          </a:p>
          <a:p>
            <a:pPr marL="571500" indent="-571500">
              <a:spcBef>
                <a:spcPts val="1800"/>
              </a:spcBef>
              <a:buFont typeface="Wingdings" panose="05000000000000000000" pitchFamily="2" charset="2"/>
              <a:buChar char="¤"/>
            </a:pPr>
            <a:r>
              <a:rPr lang="el-GR" sz="4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Τουλάχιστον 45.000 </a:t>
            </a:r>
            <a:r>
              <a:rPr lang="el-GR" sz="40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ανθρωποημέρες</a:t>
            </a:r>
            <a:r>
              <a:rPr lang="el-GR" sz="4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(σωρευτικά) υποστήριξης που προσφέρονται στους τελικούς αποδέκτες στις ΟΧΕ/ΒΑΑ από εξειδικευμένους εμπειρογνώμονες </a:t>
            </a:r>
            <a:r>
              <a:rPr lang="el-G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</a:rPr>
              <a:t>              </a:t>
            </a:r>
          </a:p>
          <a:p>
            <a:pPr algn="ctr">
              <a:spcBef>
                <a:spcPts val="1800"/>
              </a:spcBef>
            </a:pPr>
            <a:r>
              <a:rPr lang="el-G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l-GR" sz="48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Δράση Β – Κατάρτιση και Ενίσχυση Δεξιοτήτων</a:t>
            </a:r>
          </a:p>
          <a:p>
            <a:pPr marL="571500" indent="-571500">
              <a:spcBef>
                <a:spcPts val="1800"/>
              </a:spcBef>
              <a:buFont typeface="Wingdings" panose="05000000000000000000" pitchFamily="2" charset="2"/>
              <a:buChar char="¤"/>
            </a:pPr>
            <a:r>
              <a:rPr lang="el-GR" sz="4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Τουλάχιστον 180.000 ανθρωποώρες (σωρευτικά) κατάρτισης/εκπαίδευσης στελεχών τελικών αποδεκτών</a:t>
            </a:r>
          </a:p>
          <a:p>
            <a:pPr marL="571500" indent="-571500">
              <a:spcBef>
                <a:spcPts val="3000"/>
              </a:spcBef>
              <a:buFont typeface="Wingdings" panose="05000000000000000000" pitchFamily="2" charset="2"/>
              <a:buChar char="¤"/>
            </a:pPr>
            <a:r>
              <a:rPr lang="el-GR" sz="4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Τουλάχιστον 28 νέοι ή/και </a:t>
            </a:r>
            <a:r>
              <a:rPr lang="el-GR" sz="40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επικαιροποιημένοι</a:t>
            </a:r>
            <a:r>
              <a:rPr lang="el-GR" sz="4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Οδηγοί ή Τεχνικά Εγχειρίδια </a:t>
            </a:r>
          </a:p>
          <a:p>
            <a:pPr marL="571500" indent="-571500">
              <a:spcBef>
                <a:spcPts val="3000"/>
              </a:spcBef>
              <a:buFont typeface="Wingdings" panose="05000000000000000000" pitchFamily="2" charset="2"/>
              <a:buChar char="¤"/>
            </a:pPr>
            <a:r>
              <a:rPr lang="el-GR" sz="4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Τουλάχιστον 100 φορείς που τα στελέχη τους συμμετέχουν σε ενέργειες δικτύωσης 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ctr">
              <a:spcBef>
                <a:spcPts val="1800"/>
              </a:spcBef>
            </a:pPr>
            <a:r>
              <a:rPr lang="el-GR" sz="48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Δράση Γ – Επιχειρησιακό Κέντρο Υποστήριξης</a:t>
            </a:r>
          </a:p>
          <a:p>
            <a:pPr marL="571500" indent="-571500">
              <a:spcBef>
                <a:spcPts val="1800"/>
              </a:spcBef>
              <a:buFont typeface="Wingdings" panose="05000000000000000000" pitchFamily="2" charset="2"/>
              <a:buChar char="¤"/>
            </a:pPr>
            <a:r>
              <a:rPr lang="el-GR" sz="4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Τουλάχιστον 14.400 </a:t>
            </a:r>
            <a:r>
              <a:rPr lang="el-GR" sz="40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ανθρωποημέρες</a:t>
            </a:r>
            <a:r>
              <a:rPr lang="el-GR" sz="4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(σωρευτικά) απασχόλησης προσωπικού στο ΕΚΥ</a:t>
            </a:r>
          </a:p>
          <a:p>
            <a:pPr marL="571500" indent="-571500">
              <a:spcBef>
                <a:spcPts val="3000"/>
              </a:spcBef>
              <a:buFont typeface="Wingdings" panose="05000000000000000000" pitchFamily="2" charset="2"/>
              <a:buChar char="¤"/>
            </a:pPr>
            <a:endParaRPr lang="el-GR" sz="4000" dirty="0">
              <a:solidFill>
                <a:schemeClr val="tx1">
                  <a:lumMod val="75000"/>
                  <a:lumOff val="2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C3CA024-1D5E-0CCA-F2E5-55305BAF73E9}"/>
              </a:ext>
            </a:extLst>
          </p:cNvPr>
          <p:cNvSpPr/>
          <p:nvPr/>
        </p:nvSpPr>
        <p:spPr>
          <a:xfrm>
            <a:off x="10143566" y="2886635"/>
            <a:ext cx="3403134" cy="10165977"/>
          </a:xfrm>
          <a:prstGeom prst="rect">
            <a:avLst/>
          </a:prstGeom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4482E7C0-C859-182C-AC2C-04CCE6AE8A76}"/>
              </a:ext>
            </a:extLst>
          </p:cNvPr>
          <p:cNvSpPr/>
          <p:nvPr/>
        </p:nvSpPr>
        <p:spPr>
          <a:xfrm>
            <a:off x="904406" y="265039"/>
            <a:ext cx="22756126" cy="17092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t"/>
          <a:lstStyle/>
          <a:p>
            <a:pPr algn="ctr"/>
            <a:r>
              <a:rPr lang="el-GR" sz="6600" spc="-20" dirty="0">
                <a:solidFill>
                  <a:srgbClr val="19BEDE"/>
                </a:solidFill>
                <a:latin typeface="Trebuchet MS" panose="020B0603020202020204" pitchFamily="34" charset="0"/>
                <a:ea typeface="+mj-ea"/>
                <a:cs typeface="Calibri"/>
              </a:rPr>
              <a:t>Παραδοτέα</a:t>
            </a:r>
            <a:endParaRPr lang="en-GB" sz="6600" spc="-20" dirty="0">
              <a:solidFill>
                <a:srgbClr val="19BEDE"/>
              </a:solidFill>
              <a:latin typeface="Trebuchet MS" panose="020B0603020202020204" pitchFamily="34" charset="0"/>
              <a:ea typeface="+mj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516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5B385-6ADD-2DFC-22A1-225972DB4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8568F0D9-19A5-5FE5-BAF7-E67BD4DE2343}"/>
              </a:ext>
            </a:extLst>
          </p:cNvPr>
          <p:cNvSpPr/>
          <p:nvPr/>
        </p:nvSpPr>
        <p:spPr>
          <a:xfrm>
            <a:off x="792000" y="792000"/>
            <a:ext cx="22756126" cy="17092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t"/>
          <a:lstStyle/>
          <a:p>
            <a:pPr algn="ctr"/>
            <a:r>
              <a:rPr lang="el-GR" sz="7200" spc="-20" dirty="0">
                <a:solidFill>
                  <a:srgbClr val="19BEDE"/>
                </a:solidFill>
                <a:latin typeface="Trebuchet MS" panose="020B0603020202020204" pitchFamily="34" charset="0"/>
                <a:ea typeface="+mj-ea"/>
                <a:cs typeface="Calibri"/>
              </a:rPr>
              <a:t>Επόμενα βήματα</a:t>
            </a:r>
            <a:endParaRPr lang="en-GB" sz="7200" spc="-20" dirty="0">
              <a:solidFill>
                <a:srgbClr val="19BEDE"/>
              </a:solidFill>
              <a:latin typeface="Trebuchet MS" panose="020B0603020202020204" pitchFamily="34" charset="0"/>
              <a:ea typeface="+mj-ea"/>
              <a:cs typeface="Calibri"/>
            </a:endParaRPr>
          </a:p>
        </p:txBody>
      </p:sp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E1516ADB-4B50-97D3-BA0B-CBD4A1796B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2915223"/>
              </p:ext>
            </p:extLst>
          </p:nvPr>
        </p:nvGraphicFramePr>
        <p:xfrm>
          <a:off x="1666875" y="2501269"/>
          <a:ext cx="20905788" cy="10121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Βέλος: Αριστερό 3">
            <a:extLst>
              <a:ext uri="{FF2B5EF4-FFF2-40B4-BE49-F238E27FC236}">
                <a16:creationId xmlns:a16="http://schemas.microsoft.com/office/drawing/2014/main" id="{F1E8343C-D31D-6025-67D4-2C00EED85BE2}"/>
              </a:ext>
            </a:extLst>
          </p:cNvPr>
          <p:cNvSpPr/>
          <p:nvPr/>
        </p:nvSpPr>
        <p:spPr>
          <a:xfrm>
            <a:off x="19818220" y="3998806"/>
            <a:ext cx="2484193" cy="727787"/>
          </a:xfrm>
          <a:prstGeom prst="lef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7AC89B-5E27-C87B-7B4F-25847AE09119}"/>
              </a:ext>
            </a:extLst>
          </p:cNvPr>
          <p:cNvSpPr txBox="1"/>
          <p:nvPr/>
        </p:nvSpPr>
        <p:spPr>
          <a:xfrm>
            <a:off x="17170576" y="4049485"/>
            <a:ext cx="32657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>
                <a:solidFill>
                  <a:srgbClr val="FF0000"/>
                </a:solidFill>
              </a:rPr>
              <a:t>25/05/2026</a:t>
            </a:r>
            <a:endParaRPr lang="el-GR" sz="3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67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701B1EE-7358-4088-BE94-C0D80B2F79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6701B1EE-7358-4088-BE94-C0D80B2F79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0EDCED8-1A43-4BD9-AF1A-38D6EF4809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graphicEl>
                                              <a:dgm id="{20EDCED8-1A43-4BD9-AF1A-38D6EF4809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542A131-C737-4EAC-A62A-7727F9B74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graphicEl>
                                              <a:dgm id="{0542A131-C737-4EAC-A62A-7727F9B74C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2C2990D-7A91-4E1A-9567-0C8736DDD1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graphicEl>
                                              <a:dgm id="{82C2990D-7A91-4E1A-9567-0C8736DDD1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187E481-3772-4C59-AB1D-E37D8876EA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C187E481-3772-4C59-AB1D-E37D8876EA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2FEF387-989B-451F-9646-F20D6C6C3E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62FEF387-989B-451F-9646-F20D6C6C3E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5F5EDDE-3F32-413D-BDF5-7C2AEE1FE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graphicEl>
                                              <a:dgm id="{55F5EDDE-3F32-413D-BDF5-7C2AEE1FE9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E16EFF3-A2EA-4DB3-A8E9-9D7065679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graphicEl>
                                              <a:dgm id="{BE16EFF3-A2EA-4DB3-A8E9-9D70656799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AtOnc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7210020"/>
      </p:ext>
    </p:extLst>
  </p:cSld>
  <p:clrMapOvr>
    <a:masterClrMapping/>
  </p:clrMapOvr>
</p:sld>
</file>

<file path=ppt/theme/theme1.xml><?xml version="1.0" encoding="utf-8"?>
<a:theme xmlns:a="http://schemas.openxmlformats.org/drawingml/2006/main" name="Προσαρμοσμένη σχεδίαση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Προσαρμοσμένη σχεδίαση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se">
  <a:themeElements>
    <a:clrScheme name="Θέμα του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Θέμα του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Θέμα του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ad815ae-0b07-4f12-9f4c-1db4c5cd0327">
      <Terms xmlns="http://schemas.microsoft.com/office/infopath/2007/PartnerControls"/>
    </lcf76f155ced4ddcb4097134ff3c332f>
    <TaxCatchAll xmlns="47a06e68-1d27-43a8-9997-2c5e3cb48f2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A3C06D15BC220448DA71D8F71B8CE0A" ma:contentTypeVersion="14" ma:contentTypeDescription="Create a new document." ma:contentTypeScope="" ma:versionID="1c4c8521cca6862209a3b91c347430df">
  <xsd:schema xmlns:xsd="http://www.w3.org/2001/XMLSchema" xmlns:xs="http://www.w3.org/2001/XMLSchema" xmlns:p="http://schemas.microsoft.com/office/2006/metadata/properties" xmlns:ns2="0ad815ae-0b07-4f12-9f4c-1db4c5cd0327" xmlns:ns3="47a06e68-1d27-43a8-9997-2c5e3cb48f28" targetNamespace="http://schemas.microsoft.com/office/2006/metadata/properties" ma:root="true" ma:fieldsID="1239c98f826bd80ed5b73c36d5821a3e" ns2:_="" ns3:_="">
    <xsd:import namespace="0ad815ae-0b07-4f12-9f4c-1db4c5cd0327"/>
    <xsd:import namespace="47a06e68-1d27-43a8-9997-2c5e3cb48f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d815ae-0b07-4f12-9f4c-1db4c5cd03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a9be2620-ddc3-491e-8f12-d8e8b62fa0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a06e68-1d27-43a8-9997-2c5e3cb48f28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42fe1cde-332b-4774-a0d5-23c788c29314}" ma:internalName="TaxCatchAll" ma:showField="CatchAllData" ma:web="47a06e68-1d27-43a8-9997-2c5e3cb48f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B36638-2187-4971-981E-1E7189E14C6E}">
  <ds:schemaRefs>
    <ds:schemaRef ds:uri="http://purl.org/dc/dcmitype/"/>
    <ds:schemaRef ds:uri="47a06e68-1d27-43a8-9997-2c5e3cb48f28"/>
    <ds:schemaRef ds:uri="http://purl.org/dc/terms/"/>
    <ds:schemaRef ds:uri="http://www.w3.org/XML/1998/namespace"/>
    <ds:schemaRef ds:uri="0ad815ae-0b07-4f12-9f4c-1db4c5cd0327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7FF4060-C5CA-4795-AE82-CCACC53CBF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d815ae-0b07-4f12-9f4c-1db4c5cd0327"/>
    <ds:schemaRef ds:uri="47a06e68-1d27-43a8-9997-2c5e3cb48f2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314D08-5288-4CA3-95DA-DBADC01D6E1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18113</TotalTime>
  <Words>479</Words>
  <Application>Microsoft Office PowerPoint</Application>
  <PresentationFormat>Προσαρμογή</PresentationFormat>
  <Paragraphs>69</Paragraphs>
  <Slides>6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5</vt:i4>
      </vt:variant>
      <vt:variant>
        <vt:lpstr>Θέμα</vt:lpstr>
      </vt:variant>
      <vt:variant>
        <vt:i4>3</vt:i4>
      </vt:variant>
      <vt:variant>
        <vt:lpstr>Τίτλοι διαφανειών</vt:lpstr>
      </vt:variant>
      <vt:variant>
        <vt:i4>6</vt:i4>
      </vt:variant>
    </vt:vector>
  </HeadingPairs>
  <TitlesOfParts>
    <vt:vector size="14" baseType="lpstr">
      <vt:lpstr>Arial</vt:lpstr>
      <vt:lpstr>Calibri</vt:lpstr>
      <vt:lpstr>Calibri Light</vt:lpstr>
      <vt:lpstr>Trebuchet MS</vt:lpstr>
      <vt:lpstr>Wingdings</vt:lpstr>
      <vt:lpstr>Προσαρμοσμένη σχεδίαση</vt:lpstr>
      <vt:lpstr>1_Προσαρμοσμένη σχεδίαση</vt:lpstr>
      <vt:lpstr>base</vt:lpstr>
      <vt:lpstr>Παρουσίαση του PowerPoint</vt:lpstr>
      <vt:lpstr>Παρουσίαση του PowerPoint</vt:lpstr>
      <vt:lpstr>            Οδικός Χάρτης ΕΤΠΑ - Δράσεις ΕΔΙ 66.90 εκ. ευρώ 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Vasilis Vasilopoulos</dc:creator>
  <cp:lastModifiedBy>Χατζέλλης, Αναστάσιος</cp:lastModifiedBy>
  <cp:revision>407</cp:revision>
  <cp:lastPrinted>2026-05-12T12:59:13Z</cp:lastPrinted>
  <dcterms:created xsi:type="dcterms:W3CDTF">2022-06-03T15:25:51Z</dcterms:created>
  <dcterms:modified xsi:type="dcterms:W3CDTF">2026-05-28T12:30:18Z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HeaderLocations">
    <vt:lpwstr>Προσαρμοσμένη σχεδίαση:7\1_Προσαρμοσμένη σχεδίαση:5\base:10</vt:lpwstr>
  </property>
  <property fmtid="{D5CDD505-2E9C-101B-9397-08002B2CF9AE}" pid="3" name="ClassificationContentMarkingHeaderText">
    <vt:lpwstr>Corporate Use</vt:lpwstr>
  </property>
  <property fmtid="{D5CDD505-2E9C-101B-9397-08002B2CF9AE}" pid="4" name="MSIP_Label_9b5154d6-21c1-415b-b061-7427a4708b37_Enabled">
    <vt:lpwstr>true</vt:lpwstr>
  </property>
  <property fmtid="{D5CDD505-2E9C-101B-9397-08002B2CF9AE}" pid="5" name="MSIP_Label_9b5154d6-21c1-415b-b061-7427a4708b37_SetDate">
    <vt:lpwstr>2024-10-17T10:06:21Z</vt:lpwstr>
  </property>
  <property fmtid="{D5CDD505-2E9C-101B-9397-08002B2CF9AE}" pid="6" name="MSIP_Label_9b5154d6-21c1-415b-b061-7427a4708b37_Method">
    <vt:lpwstr>Privileged</vt:lpwstr>
  </property>
  <property fmtid="{D5CDD505-2E9C-101B-9397-08002B2CF9AE}" pid="7" name="MSIP_Label_9b5154d6-21c1-415b-b061-7427a4708b37_Name">
    <vt:lpwstr>Default Corporate Use</vt:lpwstr>
  </property>
  <property fmtid="{D5CDD505-2E9C-101B-9397-08002B2CF9AE}" pid="8" name="MSIP_Label_9b5154d6-21c1-415b-b061-7427a4708b37_SiteId">
    <vt:lpwstr>0b96d5d2-d153-4370-a2c7-8a926f24c8a1</vt:lpwstr>
  </property>
  <property fmtid="{D5CDD505-2E9C-101B-9397-08002B2CF9AE}" pid="9" name="MSIP_Label_9b5154d6-21c1-415b-b061-7427a4708b37_ActionId">
    <vt:lpwstr>ebc3bd0b-c0c3-4ac9-88ce-086c818d146c</vt:lpwstr>
  </property>
  <property fmtid="{D5CDD505-2E9C-101B-9397-08002B2CF9AE}" pid="10" name="MSIP_Label_9b5154d6-21c1-415b-b061-7427a4708b37_ContentBits">
    <vt:lpwstr>0</vt:lpwstr>
  </property>
  <property fmtid="{D5CDD505-2E9C-101B-9397-08002B2CF9AE}" pid="11" name="ContentTypeId">
    <vt:lpwstr>0x0101007A3C06D15BC220448DA71D8F71B8CE0A</vt:lpwstr>
  </property>
  <property fmtid="{D5CDD505-2E9C-101B-9397-08002B2CF9AE}" pid="12" name="Order">
    <vt:r8>537900</vt:r8>
  </property>
  <property fmtid="{D5CDD505-2E9C-101B-9397-08002B2CF9AE}" pid="13" name="xd_Signature">
    <vt:bool>false</vt:bool>
  </property>
  <property fmtid="{D5CDD505-2E9C-101B-9397-08002B2CF9AE}" pid="14" name="xd_ProgID">
    <vt:lpwstr/>
  </property>
  <property fmtid="{D5CDD505-2E9C-101B-9397-08002B2CF9AE}" pid="15" name="ComplianceAssetId">
    <vt:lpwstr/>
  </property>
  <property fmtid="{D5CDD505-2E9C-101B-9397-08002B2CF9AE}" pid="16" name="TemplateUrl">
    <vt:lpwstr/>
  </property>
  <property fmtid="{D5CDD505-2E9C-101B-9397-08002B2CF9AE}" pid="17" name="_ExtendedDescription">
    <vt:lpwstr/>
  </property>
  <property fmtid="{D5CDD505-2E9C-101B-9397-08002B2CF9AE}" pid="18" name="TriggerFlowInfo">
    <vt:lpwstr/>
  </property>
  <property fmtid="{D5CDD505-2E9C-101B-9397-08002B2CF9AE}" pid="19" name="MediaServiceImageTags">
    <vt:lpwstr/>
  </property>
</Properties>
</file>