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0.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1.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9" r:id="rId3"/>
    <p:sldMasterId id="2147483677" r:id="rId4"/>
    <p:sldMasterId id="2147483685" r:id="rId5"/>
    <p:sldMasterId id="2147483693" r:id="rId6"/>
    <p:sldMasterId id="2147483701" r:id="rId7"/>
    <p:sldMasterId id="2147483709" r:id="rId8"/>
    <p:sldMasterId id="2147483717" r:id="rId9"/>
    <p:sldMasterId id="2147483725" r:id="rId10"/>
    <p:sldMasterId id="2147483733" r:id="rId11"/>
    <p:sldMasterId id="2147483741" r:id="rId12"/>
    <p:sldMasterId id="2147483749" r:id="rId13"/>
  </p:sldMasterIdLst>
  <p:sldIdLst>
    <p:sldId id="256" r:id="rId14"/>
    <p:sldId id="327" r:id="rId15"/>
    <p:sldId id="326" r:id="rId16"/>
    <p:sldId id="261" r:id="rId17"/>
    <p:sldId id="262" r:id="rId18"/>
    <p:sldId id="263" r:id="rId19"/>
    <p:sldId id="267" r:id="rId20"/>
    <p:sldId id="269" r:id="rId21"/>
    <p:sldId id="270" r:id="rId22"/>
    <p:sldId id="273" r:id="rId23"/>
    <p:sldId id="274" r:id="rId24"/>
    <p:sldId id="275" r:id="rId25"/>
    <p:sldId id="276" r:id="rId26"/>
    <p:sldId id="277" r:id="rId27"/>
    <p:sldId id="278" r:id="rId28"/>
    <p:sldId id="279" r:id="rId29"/>
    <p:sldId id="280" r:id="rId30"/>
    <p:sldId id="282" r:id="rId31"/>
    <p:sldId id="283" r:id="rId32"/>
    <p:sldId id="284" r:id="rId33"/>
    <p:sldId id="285" r:id="rId34"/>
    <p:sldId id="286" r:id="rId35"/>
    <p:sldId id="287" r:id="rId36"/>
    <p:sldId id="288" r:id="rId37"/>
    <p:sldId id="289" r:id="rId38"/>
    <p:sldId id="290" r:id="rId39"/>
    <p:sldId id="291" r:id="rId40"/>
    <p:sldId id="294" r:id="rId41"/>
    <p:sldId id="295" r:id="rId42"/>
    <p:sldId id="296" r:id="rId43"/>
    <p:sldId id="297" r:id="rId44"/>
    <p:sldId id="298" r:id="rId45"/>
    <p:sldId id="299" r:id="rId46"/>
    <p:sldId id="300" r:id="rId47"/>
    <p:sldId id="301" r:id="rId48"/>
    <p:sldId id="304" r:id="rId49"/>
    <p:sldId id="305" r:id="rId50"/>
    <p:sldId id="308" r:id="rId51"/>
    <p:sldId id="309" r:id="rId52"/>
    <p:sldId id="310" r:id="rId53"/>
    <p:sldId id="313" r:id="rId54"/>
    <p:sldId id="314" r:id="rId55"/>
    <p:sldId id="316" r:id="rId56"/>
    <p:sldId id="315" r:id="rId57"/>
    <p:sldId id="322" r:id="rId58"/>
    <p:sldId id="323" r:id="rId59"/>
    <p:sldId id="328" r:id="rId60"/>
    <p:sldId id="329" r:id="rId61"/>
    <p:sldId id="336" r:id="rId62"/>
    <p:sldId id="337" r:id="rId63"/>
    <p:sldId id="338" r:id="rId64"/>
    <p:sldId id="339" r:id="rId65"/>
    <p:sldId id="340" r:id="rId66"/>
    <p:sldId id="341" r:id="rId67"/>
    <p:sldId id="342" r:id="rId68"/>
    <p:sldId id="343" r:id="rId69"/>
    <p:sldId id="330" r:id="rId70"/>
    <p:sldId id="333" r:id="rId71"/>
    <p:sldId id="344" r:id="rId72"/>
    <p:sldId id="334" r:id="rId73"/>
    <p:sldId id="335" r:id="rId7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E5713A-19FF-AEB1-ABA6-6DD3263E5A3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ACAAD503-917F-D840-7FBC-19E73C4FC8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09329BB-2011-1967-77BC-7F7B552A8F34}"/>
              </a:ext>
            </a:extLst>
          </p:cNvPr>
          <p:cNvSpPr>
            <a:spLocks noGrp="1"/>
          </p:cNvSpPr>
          <p:nvPr>
            <p:ph type="dt" sz="half" idx="10"/>
          </p:nvPr>
        </p:nvSpPr>
        <p:spPr/>
        <p:txBody>
          <a:bodyPr/>
          <a:lstStyle/>
          <a:p>
            <a:fld id="{4C78EAAE-4337-4E50-B55F-91673D2D2D43}" type="datetimeFigureOut">
              <a:rPr lang="el-GR" smtClean="0"/>
              <a:t>19/11/2024</a:t>
            </a:fld>
            <a:endParaRPr lang="el-GR"/>
          </a:p>
        </p:txBody>
      </p:sp>
      <p:sp>
        <p:nvSpPr>
          <p:cNvPr id="5" name="Θέση υποσέλιδου 4">
            <a:extLst>
              <a:ext uri="{FF2B5EF4-FFF2-40B4-BE49-F238E27FC236}">
                <a16:creationId xmlns:a16="http://schemas.microsoft.com/office/drawing/2014/main" id="{74632F2F-FF60-56D6-E275-E2D39FDFBD1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462BC47-C11E-E560-593C-145168D02708}"/>
              </a:ext>
            </a:extLst>
          </p:cNvPr>
          <p:cNvSpPr>
            <a:spLocks noGrp="1"/>
          </p:cNvSpPr>
          <p:nvPr>
            <p:ph type="sldNum" sz="quarter" idx="12"/>
          </p:nvPr>
        </p:nvSpPr>
        <p:spPr/>
        <p:txBody>
          <a:bodyPr/>
          <a:lstStyle/>
          <a:p>
            <a:fld id="{6C715C2F-76BE-428A-AB58-75FE6AB90DF0}" type="slidenum">
              <a:rPr lang="el-GR" smtClean="0"/>
              <a:t>‹#›</a:t>
            </a:fld>
            <a:endParaRPr lang="el-GR"/>
          </a:p>
        </p:txBody>
      </p:sp>
    </p:spTree>
    <p:extLst>
      <p:ext uri="{BB962C8B-B14F-4D97-AF65-F5344CB8AC3E}">
        <p14:creationId xmlns:p14="http://schemas.microsoft.com/office/powerpoint/2010/main" val="2667828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DC3E4E-8786-7AA6-E2CC-0D23659F1AD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E6021CD-1FE1-F105-7FFF-7CE7CA635437}"/>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7A7868C-EEEE-2BCF-8DB4-236767B87F90}"/>
              </a:ext>
            </a:extLst>
          </p:cNvPr>
          <p:cNvSpPr>
            <a:spLocks noGrp="1"/>
          </p:cNvSpPr>
          <p:nvPr>
            <p:ph type="dt" sz="half" idx="10"/>
          </p:nvPr>
        </p:nvSpPr>
        <p:spPr/>
        <p:txBody>
          <a:bodyPr/>
          <a:lstStyle/>
          <a:p>
            <a:fld id="{4C78EAAE-4337-4E50-B55F-91673D2D2D43}" type="datetimeFigureOut">
              <a:rPr lang="el-GR" smtClean="0"/>
              <a:t>19/11/2024</a:t>
            </a:fld>
            <a:endParaRPr lang="el-GR"/>
          </a:p>
        </p:txBody>
      </p:sp>
      <p:sp>
        <p:nvSpPr>
          <p:cNvPr id="5" name="Θέση υποσέλιδου 4">
            <a:extLst>
              <a:ext uri="{FF2B5EF4-FFF2-40B4-BE49-F238E27FC236}">
                <a16:creationId xmlns:a16="http://schemas.microsoft.com/office/drawing/2014/main" id="{DFADD38F-6ACD-6753-F586-205D37478C7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9FC2D79-B405-3984-BCE3-C03FB5559B41}"/>
              </a:ext>
            </a:extLst>
          </p:cNvPr>
          <p:cNvSpPr>
            <a:spLocks noGrp="1"/>
          </p:cNvSpPr>
          <p:nvPr>
            <p:ph type="sldNum" sz="quarter" idx="12"/>
          </p:nvPr>
        </p:nvSpPr>
        <p:spPr/>
        <p:txBody>
          <a:bodyPr/>
          <a:lstStyle/>
          <a:p>
            <a:fld id="{6C715C2F-76BE-428A-AB58-75FE6AB90DF0}" type="slidenum">
              <a:rPr lang="el-GR" smtClean="0"/>
              <a:t>‹#›</a:t>
            </a:fld>
            <a:endParaRPr lang="el-GR"/>
          </a:p>
        </p:txBody>
      </p:sp>
    </p:spTree>
    <p:extLst>
      <p:ext uri="{BB962C8B-B14F-4D97-AF65-F5344CB8AC3E}">
        <p14:creationId xmlns:p14="http://schemas.microsoft.com/office/powerpoint/2010/main" val="10897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AFBE4E5D-6169-54DE-C65A-79FCBBF0A3E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EBC24DD6-F56E-4436-2268-AF0732968B89}"/>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1722343-B377-06DF-358D-C1053031F42F}"/>
              </a:ext>
            </a:extLst>
          </p:cNvPr>
          <p:cNvSpPr>
            <a:spLocks noGrp="1"/>
          </p:cNvSpPr>
          <p:nvPr>
            <p:ph type="dt" sz="half" idx="10"/>
          </p:nvPr>
        </p:nvSpPr>
        <p:spPr/>
        <p:txBody>
          <a:bodyPr/>
          <a:lstStyle/>
          <a:p>
            <a:fld id="{4C78EAAE-4337-4E50-B55F-91673D2D2D43}" type="datetimeFigureOut">
              <a:rPr lang="el-GR" smtClean="0"/>
              <a:t>19/11/2024</a:t>
            </a:fld>
            <a:endParaRPr lang="el-GR"/>
          </a:p>
        </p:txBody>
      </p:sp>
      <p:sp>
        <p:nvSpPr>
          <p:cNvPr id="5" name="Θέση υποσέλιδου 4">
            <a:extLst>
              <a:ext uri="{FF2B5EF4-FFF2-40B4-BE49-F238E27FC236}">
                <a16:creationId xmlns:a16="http://schemas.microsoft.com/office/drawing/2014/main" id="{D7FC6834-C9AA-B082-8859-EC771BEF47B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40D1FF8-3CCD-4FDC-9504-CA7F4FF15B6D}"/>
              </a:ext>
            </a:extLst>
          </p:cNvPr>
          <p:cNvSpPr>
            <a:spLocks noGrp="1"/>
          </p:cNvSpPr>
          <p:nvPr>
            <p:ph type="sldNum" sz="quarter" idx="12"/>
          </p:nvPr>
        </p:nvSpPr>
        <p:spPr/>
        <p:txBody>
          <a:bodyPr/>
          <a:lstStyle/>
          <a:p>
            <a:fld id="{6C715C2F-76BE-428A-AB58-75FE6AB90DF0}" type="slidenum">
              <a:rPr lang="el-GR" smtClean="0"/>
              <a:t>‹#›</a:t>
            </a:fld>
            <a:endParaRPr lang="el-GR"/>
          </a:p>
        </p:txBody>
      </p:sp>
    </p:spTree>
    <p:extLst>
      <p:ext uri="{BB962C8B-B14F-4D97-AF65-F5344CB8AC3E}">
        <p14:creationId xmlns:p14="http://schemas.microsoft.com/office/powerpoint/2010/main" val="4233585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110979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0">
    <p:bg>
      <p:bgPr>
        <a:solidFill>
          <a:srgbClr val="000067"/>
        </a:solidFill>
        <a:effectLst/>
      </p:bgPr>
    </p:bg>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35492630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0"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338134167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9"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422844665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Τίτλος και Αντικείμενο">
    <p:spTree>
      <p:nvGrpSpPr>
        <p:cNvPr id="1" name=""/>
        <p:cNvGrpSpPr/>
        <p:nvPr/>
      </p:nvGrpSpPr>
      <p:grpSpPr>
        <a:xfrm>
          <a:off x="0" y="0"/>
          <a:ext cx="0" cy="0"/>
          <a:chOff x="0" y="0"/>
          <a:chExt cx="0" cy="0"/>
        </a:xfrm>
      </p:grpSpPr>
      <p:sp>
        <p:nvSpPr>
          <p:cNvPr id="47" name="Title Text"/>
          <p:cNvSpPr txBox="1">
            <a:spLocks noGrp="1"/>
          </p:cNvSpPr>
          <p:nvPr>
            <p:ph type="title"/>
          </p:nvPr>
        </p:nvSpPr>
        <p:spPr>
          <a:xfrm>
            <a:off x="914400" y="609600"/>
            <a:ext cx="10354733" cy="1136650"/>
          </a:xfrm>
          <a:prstGeom prst="rect">
            <a:avLst/>
          </a:prstGeom>
        </p:spPr>
        <p:txBody>
          <a:bodyPr lIns="46799" tIns="46799" rIns="46799" bIns="46799"/>
          <a:lstStyle>
            <a:lvl1pPr defTabSz="457200"/>
          </a:lstStyle>
          <a:p>
            <a:r>
              <a:t>Title Text</a:t>
            </a:r>
          </a:p>
        </p:txBody>
      </p:sp>
      <p:sp>
        <p:nvSpPr>
          <p:cNvPr id="48" name="Body Level One…"/>
          <p:cNvSpPr txBox="1">
            <a:spLocks noGrp="1"/>
          </p:cNvSpPr>
          <p:nvPr>
            <p:ph type="body" idx="1"/>
          </p:nvPr>
        </p:nvSpPr>
        <p:spPr>
          <a:xfrm>
            <a:off x="914400" y="1981200"/>
            <a:ext cx="10354733" cy="4108450"/>
          </a:xfrm>
          <a:prstGeom prst="rect">
            <a:avLst/>
          </a:prstGeom>
        </p:spPr>
        <p:txBody>
          <a:bodyPr lIns="46799" tIns="46799" rIns="46799" bIns="46799"/>
          <a:lstStyle>
            <a:lvl1pPr defTabSz="457200">
              <a:spcBef>
                <a:spcPts val="800"/>
              </a:spcBef>
              <a:buSzTx/>
              <a:buNone/>
            </a:lvl1pPr>
            <a:lvl2pPr marL="342900" indent="114300" defTabSz="457200">
              <a:spcBef>
                <a:spcPts val="800"/>
              </a:spcBef>
              <a:buSzTx/>
              <a:buNone/>
            </a:lvl2pPr>
            <a:lvl3pPr marL="342900" indent="571500" defTabSz="457200">
              <a:spcBef>
                <a:spcPts val="800"/>
              </a:spcBef>
              <a:buSzTx/>
              <a:buNone/>
            </a:lvl3pPr>
            <a:lvl4pPr marL="342900" indent="1028700" defTabSz="457200">
              <a:spcBef>
                <a:spcPts val="800"/>
              </a:spcBef>
              <a:buSzTx/>
              <a:buNone/>
            </a:lvl4pPr>
            <a:lvl5pPr marL="342900" indent="1485900" defTabSz="457200">
              <a:spcBef>
                <a:spcPts val="800"/>
              </a:spcBef>
              <a:buSzTx/>
              <a:buNone/>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8737601" y="6248401"/>
            <a:ext cx="471218" cy="463844"/>
          </a:xfrm>
          <a:prstGeom prst="rect">
            <a:avLst/>
          </a:prstGeom>
        </p:spPr>
        <p:txBody>
          <a:bodyPr lIns="46799" tIns="46799" rIns="46799" bIns="46799"/>
          <a:lstStyle>
            <a:lvl1pPr algn="l"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lvl1pPr>
          </a:lstStyle>
          <a:p>
            <a:fld id="{86CB4B4D-7CA3-9044-876B-883B54F8677D}" type="slidenum">
              <a:t>‹#›</a:t>
            </a:fld>
            <a:endParaRPr/>
          </a:p>
        </p:txBody>
      </p:sp>
    </p:spTree>
    <p:extLst>
      <p:ext uri="{BB962C8B-B14F-4D97-AF65-F5344CB8AC3E}">
        <p14:creationId xmlns:p14="http://schemas.microsoft.com/office/powerpoint/2010/main" val="149570051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3_Default">
    <p:bg>
      <p:bgPr>
        <a:solidFill>
          <a:srgbClr val="000000"/>
        </a:solidFill>
        <a:effectLst/>
      </p:bgPr>
    </p:bg>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xfrm>
            <a:off x="10974363" y="6031523"/>
            <a:ext cx="303239" cy="300674"/>
          </a:xfrm>
          <a:prstGeom prst="rect">
            <a:avLst/>
          </a:prstGeom>
        </p:spPr>
        <p:txBody>
          <a:bodyPr lIns="42203" tIns="42203" rIns="42203" bIns="42203"/>
          <a:lstStyle/>
          <a:p>
            <a:fld id="{86CB4B4D-7CA3-9044-876B-883B54F8677D}" type="slidenum">
              <a:t>‹#›</a:t>
            </a:fld>
            <a:endParaRPr/>
          </a:p>
        </p:txBody>
      </p:sp>
      <p:sp>
        <p:nvSpPr>
          <p:cNvPr id="57" name="Title Text"/>
          <p:cNvSpPr txBox="1">
            <a:spLocks noGrp="1"/>
          </p:cNvSpPr>
          <p:nvPr>
            <p:ph type="title"/>
          </p:nvPr>
        </p:nvSpPr>
        <p:spPr>
          <a:xfrm>
            <a:off x="914400" y="826476"/>
            <a:ext cx="10363200" cy="1055078"/>
          </a:xfrm>
          <a:prstGeom prst="rect">
            <a:avLst/>
          </a:prstGeom>
        </p:spPr>
        <p:txBody>
          <a:bodyPr lIns="42203" tIns="42203" rIns="42203" bIns="42203"/>
          <a:lstStyle/>
          <a:p>
            <a:r>
              <a:t>Title Text</a:t>
            </a:r>
          </a:p>
        </p:txBody>
      </p:sp>
      <p:sp>
        <p:nvSpPr>
          <p:cNvPr id="58" name="Body Level One…"/>
          <p:cNvSpPr txBox="1">
            <a:spLocks noGrp="1"/>
          </p:cNvSpPr>
          <p:nvPr>
            <p:ph type="body" idx="1"/>
          </p:nvPr>
        </p:nvSpPr>
        <p:spPr>
          <a:xfrm>
            <a:off x="914400" y="2092569"/>
            <a:ext cx="10363200" cy="3798278"/>
          </a:xfrm>
          <a:prstGeom prst="rect">
            <a:avLst/>
          </a:prstGeom>
        </p:spPr>
        <p:txBody>
          <a:bodyPr lIns="42203" tIns="42203" rIns="42203" bIns="42203"/>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7779782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4_Default">
    <p:bg>
      <p:bgPr>
        <a:solidFill>
          <a:srgbClr val="000000"/>
        </a:solidFill>
        <a:effectLst/>
      </p:bgPr>
    </p:bg>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10967263" y="6248400"/>
            <a:ext cx="310339" cy="307775"/>
          </a:xfrm>
          <a:prstGeom prst="rect">
            <a:avLst/>
          </a:prstGeom>
        </p:spPr>
        <p:txBody>
          <a:bodyPr lIns="45719" tIns="45719" rIns="45719" bIns="45719"/>
          <a:lstStyle/>
          <a:p>
            <a:fld id="{86CB4B4D-7CA3-9044-876B-883B54F8677D}" type="slidenum">
              <a:t>‹#›</a:t>
            </a:fld>
            <a:endParaRPr/>
          </a:p>
        </p:txBody>
      </p:sp>
      <p:sp>
        <p:nvSpPr>
          <p:cNvPr id="66" name="Title Text"/>
          <p:cNvSpPr txBox="1">
            <a:spLocks noGrp="1"/>
          </p:cNvSpPr>
          <p:nvPr>
            <p:ph type="title"/>
          </p:nvPr>
        </p:nvSpPr>
        <p:spPr>
          <a:xfrm>
            <a:off x="914400" y="609600"/>
            <a:ext cx="10363200" cy="1143000"/>
          </a:xfrm>
          <a:prstGeom prst="rect">
            <a:avLst/>
          </a:prstGeom>
        </p:spPr>
        <p:txBody>
          <a:bodyPr lIns="45719" tIns="45719" rIns="45719" bIns="45719"/>
          <a:lstStyle/>
          <a:p>
            <a:r>
              <a:t>Title Text</a:t>
            </a:r>
          </a:p>
        </p:txBody>
      </p:sp>
      <p:sp>
        <p:nvSpPr>
          <p:cNvPr id="67" name="Body Level One…"/>
          <p:cNvSpPr txBox="1">
            <a:spLocks noGrp="1"/>
          </p:cNvSpPr>
          <p:nvPr>
            <p:ph type="body" idx="1"/>
          </p:nvPr>
        </p:nvSpPr>
        <p:spPr>
          <a:xfrm>
            <a:off x="914400" y="1981200"/>
            <a:ext cx="10363200" cy="4114800"/>
          </a:xfrm>
          <a:prstGeom prst="rect">
            <a:avLst/>
          </a:prstGeom>
        </p:spPr>
        <p:txBody>
          <a:bodyPr lIns="45719" tIns="45719" rIns="45719" bIns="45719"/>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89967036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948785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811E1F-2472-C551-FAFF-25C82A8E350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E6781E9-661C-4C31-FCE2-7F520F18429C}"/>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2BAE99C-F04F-4482-B35D-10566798A058}"/>
              </a:ext>
            </a:extLst>
          </p:cNvPr>
          <p:cNvSpPr>
            <a:spLocks noGrp="1"/>
          </p:cNvSpPr>
          <p:nvPr>
            <p:ph type="dt" sz="half" idx="10"/>
          </p:nvPr>
        </p:nvSpPr>
        <p:spPr/>
        <p:txBody>
          <a:bodyPr/>
          <a:lstStyle/>
          <a:p>
            <a:fld id="{4C78EAAE-4337-4E50-B55F-91673D2D2D43}" type="datetimeFigureOut">
              <a:rPr lang="el-GR" smtClean="0"/>
              <a:t>19/11/2024</a:t>
            </a:fld>
            <a:endParaRPr lang="el-GR"/>
          </a:p>
        </p:txBody>
      </p:sp>
      <p:sp>
        <p:nvSpPr>
          <p:cNvPr id="5" name="Θέση υποσέλιδου 4">
            <a:extLst>
              <a:ext uri="{FF2B5EF4-FFF2-40B4-BE49-F238E27FC236}">
                <a16:creationId xmlns:a16="http://schemas.microsoft.com/office/drawing/2014/main" id="{5BACBD3D-6017-4B18-42FE-7E04CB7479F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2479B7C-00B8-0367-B56E-687562C6D943}"/>
              </a:ext>
            </a:extLst>
          </p:cNvPr>
          <p:cNvSpPr>
            <a:spLocks noGrp="1"/>
          </p:cNvSpPr>
          <p:nvPr>
            <p:ph type="sldNum" sz="quarter" idx="12"/>
          </p:nvPr>
        </p:nvSpPr>
        <p:spPr/>
        <p:txBody>
          <a:bodyPr/>
          <a:lstStyle/>
          <a:p>
            <a:fld id="{6C715C2F-76BE-428A-AB58-75FE6AB90DF0}" type="slidenum">
              <a:rPr lang="el-GR" smtClean="0"/>
              <a:t>‹#›</a:t>
            </a:fld>
            <a:endParaRPr lang="el-GR"/>
          </a:p>
        </p:txBody>
      </p:sp>
    </p:spTree>
    <p:extLst>
      <p:ext uri="{BB962C8B-B14F-4D97-AF65-F5344CB8AC3E}">
        <p14:creationId xmlns:p14="http://schemas.microsoft.com/office/powerpoint/2010/main" val="1826353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efault 0">
    <p:bg>
      <p:bgPr>
        <a:solidFill>
          <a:srgbClr val="000067"/>
        </a:solidFill>
        <a:effectLst/>
      </p:bgPr>
    </p:bg>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60049747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0"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411240498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9"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353600052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Τίτλος και Αντικείμενο">
    <p:spTree>
      <p:nvGrpSpPr>
        <p:cNvPr id="1" name=""/>
        <p:cNvGrpSpPr/>
        <p:nvPr/>
      </p:nvGrpSpPr>
      <p:grpSpPr>
        <a:xfrm>
          <a:off x="0" y="0"/>
          <a:ext cx="0" cy="0"/>
          <a:chOff x="0" y="0"/>
          <a:chExt cx="0" cy="0"/>
        </a:xfrm>
      </p:grpSpPr>
      <p:sp>
        <p:nvSpPr>
          <p:cNvPr id="47" name="Title Text"/>
          <p:cNvSpPr txBox="1">
            <a:spLocks noGrp="1"/>
          </p:cNvSpPr>
          <p:nvPr>
            <p:ph type="title"/>
          </p:nvPr>
        </p:nvSpPr>
        <p:spPr>
          <a:xfrm>
            <a:off x="914400" y="609600"/>
            <a:ext cx="10354733" cy="1136650"/>
          </a:xfrm>
          <a:prstGeom prst="rect">
            <a:avLst/>
          </a:prstGeom>
        </p:spPr>
        <p:txBody>
          <a:bodyPr lIns="46799" tIns="46799" rIns="46799" bIns="46799"/>
          <a:lstStyle>
            <a:lvl1pPr defTabSz="457200"/>
          </a:lstStyle>
          <a:p>
            <a:r>
              <a:t>Title Text</a:t>
            </a:r>
          </a:p>
        </p:txBody>
      </p:sp>
      <p:sp>
        <p:nvSpPr>
          <p:cNvPr id="48" name="Body Level One…"/>
          <p:cNvSpPr txBox="1">
            <a:spLocks noGrp="1"/>
          </p:cNvSpPr>
          <p:nvPr>
            <p:ph type="body" idx="1"/>
          </p:nvPr>
        </p:nvSpPr>
        <p:spPr>
          <a:xfrm>
            <a:off x="914400" y="1981200"/>
            <a:ext cx="10354733" cy="4108450"/>
          </a:xfrm>
          <a:prstGeom prst="rect">
            <a:avLst/>
          </a:prstGeom>
        </p:spPr>
        <p:txBody>
          <a:bodyPr lIns="46799" tIns="46799" rIns="46799" bIns="46799"/>
          <a:lstStyle>
            <a:lvl1pPr defTabSz="457200">
              <a:spcBef>
                <a:spcPts val="800"/>
              </a:spcBef>
              <a:buSzTx/>
              <a:buNone/>
            </a:lvl1pPr>
            <a:lvl2pPr marL="342900" indent="114300" defTabSz="457200">
              <a:spcBef>
                <a:spcPts val="800"/>
              </a:spcBef>
              <a:buSzTx/>
              <a:buNone/>
            </a:lvl2pPr>
            <a:lvl3pPr marL="342900" indent="571500" defTabSz="457200">
              <a:spcBef>
                <a:spcPts val="800"/>
              </a:spcBef>
              <a:buSzTx/>
              <a:buNone/>
            </a:lvl3pPr>
            <a:lvl4pPr marL="342900" indent="1028700" defTabSz="457200">
              <a:spcBef>
                <a:spcPts val="800"/>
              </a:spcBef>
              <a:buSzTx/>
              <a:buNone/>
            </a:lvl4pPr>
            <a:lvl5pPr marL="342900" indent="1485900" defTabSz="457200">
              <a:spcBef>
                <a:spcPts val="800"/>
              </a:spcBef>
              <a:buSzTx/>
              <a:buNone/>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8737601" y="6248401"/>
            <a:ext cx="471218" cy="463844"/>
          </a:xfrm>
          <a:prstGeom prst="rect">
            <a:avLst/>
          </a:prstGeom>
        </p:spPr>
        <p:txBody>
          <a:bodyPr lIns="46799" tIns="46799" rIns="46799" bIns="46799"/>
          <a:lstStyle>
            <a:lvl1pPr algn="l"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lvl1pPr>
          </a:lstStyle>
          <a:p>
            <a:fld id="{86CB4B4D-7CA3-9044-876B-883B54F8677D}" type="slidenum">
              <a:t>‹#›</a:t>
            </a:fld>
            <a:endParaRPr/>
          </a:p>
        </p:txBody>
      </p:sp>
    </p:spTree>
    <p:extLst>
      <p:ext uri="{BB962C8B-B14F-4D97-AF65-F5344CB8AC3E}">
        <p14:creationId xmlns:p14="http://schemas.microsoft.com/office/powerpoint/2010/main" val="348107778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3_Default">
    <p:bg>
      <p:bgPr>
        <a:solidFill>
          <a:srgbClr val="000000"/>
        </a:solidFill>
        <a:effectLst/>
      </p:bgPr>
    </p:bg>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xfrm>
            <a:off x="10974363" y="6031523"/>
            <a:ext cx="303239" cy="300674"/>
          </a:xfrm>
          <a:prstGeom prst="rect">
            <a:avLst/>
          </a:prstGeom>
        </p:spPr>
        <p:txBody>
          <a:bodyPr lIns="42203" tIns="42203" rIns="42203" bIns="42203"/>
          <a:lstStyle/>
          <a:p>
            <a:fld id="{86CB4B4D-7CA3-9044-876B-883B54F8677D}" type="slidenum">
              <a:t>‹#›</a:t>
            </a:fld>
            <a:endParaRPr/>
          </a:p>
        </p:txBody>
      </p:sp>
      <p:sp>
        <p:nvSpPr>
          <p:cNvPr id="57" name="Title Text"/>
          <p:cNvSpPr txBox="1">
            <a:spLocks noGrp="1"/>
          </p:cNvSpPr>
          <p:nvPr>
            <p:ph type="title"/>
          </p:nvPr>
        </p:nvSpPr>
        <p:spPr>
          <a:xfrm>
            <a:off x="914400" y="826476"/>
            <a:ext cx="10363200" cy="1055078"/>
          </a:xfrm>
          <a:prstGeom prst="rect">
            <a:avLst/>
          </a:prstGeom>
        </p:spPr>
        <p:txBody>
          <a:bodyPr lIns="42203" tIns="42203" rIns="42203" bIns="42203"/>
          <a:lstStyle/>
          <a:p>
            <a:r>
              <a:t>Title Text</a:t>
            </a:r>
          </a:p>
        </p:txBody>
      </p:sp>
      <p:sp>
        <p:nvSpPr>
          <p:cNvPr id="58" name="Body Level One…"/>
          <p:cNvSpPr txBox="1">
            <a:spLocks noGrp="1"/>
          </p:cNvSpPr>
          <p:nvPr>
            <p:ph type="body" idx="1"/>
          </p:nvPr>
        </p:nvSpPr>
        <p:spPr>
          <a:xfrm>
            <a:off x="914400" y="2092569"/>
            <a:ext cx="10363200" cy="3798278"/>
          </a:xfrm>
          <a:prstGeom prst="rect">
            <a:avLst/>
          </a:prstGeom>
        </p:spPr>
        <p:txBody>
          <a:bodyPr lIns="42203" tIns="42203" rIns="42203" bIns="42203"/>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47207153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4_Default">
    <p:bg>
      <p:bgPr>
        <a:solidFill>
          <a:srgbClr val="000000"/>
        </a:solidFill>
        <a:effectLst/>
      </p:bgPr>
    </p:bg>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10967263" y="6248400"/>
            <a:ext cx="310339" cy="307775"/>
          </a:xfrm>
          <a:prstGeom prst="rect">
            <a:avLst/>
          </a:prstGeom>
        </p:spPr>
        <p:txBody>
          <a:bodyPr lIns="45719" tIns="45719" rIns="45719" bIns="45719"/>
          <a:lstStyle/>
          <a:p>
            <a:fld id="{86CB4B4D-7CA3-9044-876B-883B54F8677D}" type="slidenum">
              <a:t>‹#›</a:t>
            </a:fld>
            <a:endParaRPr/>
          </a:p>
        </p:txBody>
      </p:sp>
      <p:sp>
        <p:nvSpPr>
          <p:cNvPr id="66" name="Title Text"/>
          <p:cNvSpPr txBox="1">
            <a:spLocks noGrp="1"/>
          </p:cNvSpPr>
          <p:nvPr>
            <p:ph type="title"/>
          </p:nvPr>
        </p:nvSpPr>
        <p:spPr>
          <a:xfrm>
            <a:off x="914400" y="609600"/>
            <a:ext cx="10363200" cy="1143000"/>
          </a:xfrm>
          <a:prstGeom prst="rect">
            <a:avLst/>
          </a:prstGeom>
        </p:spPr>
        <p:txBody>
          <a:bodyPr lIns="45719" tIns="45719" rIns="45719" bIns="45719"/>
          <a:lstStyle/>
          <a:p>
            <a:r>
              <a:t>Title Text</a:t>
            </a:r>
          </a:p>
        </p:txBody>
      </p:sp>
      <p:sp>
        <p:nvSpPr>
          <p:cNvPr id="67" name="Body Level One…"/>
          <p:cNvSpPr txBox="1">
            <a:spLocks noGrp="1"/>
          </p:cNvSpPr>
          <p:nvPr>
            <p:ph type="body" idx="1"/>
          </p:nvPr>
        </p:nvSpPr>
        <p:spPr>
          <a:xfrm>
            <a:off x="914400" y="1981200"/>
            <a:ext cx="10363200" cy="4114800"/>
          </a:xfrm>
          <a:prstGeom prst="rect">
            <a:avLst/>
          </a:prstGeom>
        </p:spPr>
        <p:txBody>
          <a:bodyPr lIns="45719" tIns="45719" rIns="45719" bIns="45719"/>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59858307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1005490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0"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76680929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9"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213367784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Τίτλος και Αντικείμενο">
    <p:spTree>
      <p:nvGrpSpPr>
        <p:cNvPr id="1" name=""/>
        <p:cNvGrpSpPr/>
        <p:nvPr/>
      </p:nvGrpSpPr>
      <p:grpSpPr>
        <a:xfrm>
          <a:off x="0" y="0"/>
          <a:ext cx="0" cy="0"/>
          <a:chOff x="0" y="0"/>
          <a:chExt cx="0" cy="0"/>
        </a:xfrm>
      </p:grpSpPr>
      <p:sp>
        <p:nvSpPr>
          <p:cNvPr id="47" name="Title Text"/>
          <p:cNvSpPr txBox="1">
            <a:spLocks noGrp="1"/>
          </p:cNvSpPr>
          <p:nvPr>
            <p:ph type="title"/>
          </p:nvPr>
        </p:nvSpPr>
        <p:spPr>
          <a:xfrm>
            <a:off x="914400" y="609600"/>
            <a:ext cx="10354733" cy="1136650"/>
          </a:xfrm>
          <a:prstGeom prst="rect">
            <a:avLst/>
          </a:prstGeom>
        </p:spPr>
        <p:txBody>
          <a:bodyPr lIns="46799" tIns="46799" rIns="46799" bIns="46799"/>
          <a:lstStyle>
            <a:lvl1pPr defTabSz="457200"/>
          </a:lstStyle>
          <a:p>
            <a:r>
              <a:t>Title Text</a:t>
            </a:r>
          </a:p>
        </p:txBody>
      </p:sp>
      <p:sp>
        <p:nvSpPr>
          <p:cNvPr id="48" name="Body Level One…"/>
          <p:cNvSpPr txBox="1">
            <a:spLocks noGrp="1"/>
          </p:cNvSpPr>
          <p:nvPr>
            <p:ph type="body" idx="1"/>
          </p:nvPr>
        </p:nvSpPr>
        <p:spPr>
          <a:xfrm>
            <a:off x="914400" y="1981200"/>
            <a:ext cx="10354733" cy="4108450"/>
          </a:xfrm>
          <a:prstGeom prst="rect">
            <a:avLst/>
          </a:prstGeom>
        </p:spPr>
        <p:txBody>
          <a:bodyPr lIns="46799" tIns="46799" rIns="46799" bIns="46799"/>
          <a:lstStyle>
            <a:lvl1pPr defTabSz="457200">
              <a:spcBef>
                <a:spcPts val="800"/>
              </a:spcBef>
              <a:buSzTx/>
              <a:buNone/>
            </a:lvl1pPr>
            <a:lvl2pPr marL="342900" indent="114300" defTabSz="457200">
              <a:spcBef>
                <a:spcPts val="800"/>
              </a:spcBef>
              <a:buSzTx/>
              <a:buNone/>
            </a:lvl2pPr>
            <a:lvl3pPr marL="342900" indent="571500" defTabSz="457200">
              <a:spcBef>
                <a:spcPts val="800"/>
              </a:spcBef>
              <a:buSzTx/>
              <a:buNone/>
            </a:lvl3pPr>
            <a:lvl4pPr marL="342900" indent="1028700" defTabSz="457200">
              <a:spcBef>
                <a:spcPts val="800"/>
              </a:spcBef>
              <a:buSzTx/>
              <a:buNone/>
            </a:lvl4pPr>
            <a:lvl5pPr marL="342900" indent="1485900" defTabSz="457200">
              <a:spcBef>
                <a:spcPts val="800"/>
              </a:spcBef>
              <a:buSzTx/>
              <a:buNone/>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8737601" y="6248401"/>
            <a:ext cx="471218" cy="463844"/>
          </a:xfrm>
          <a:prstGeom prst="rect">
            <a:avLst/>
          </a:prstGeom>
        </p:spPr>
        <p:txBody>
          <a:bodyPr lIns="46799" tIns="46799" rIns="46799" bIns="46799"/>
          <a:lstStyle>
            <a:lvl1pPr algn="l"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lvl1pPr>
          </a:lstStyle>
          <a:p>
            <a:fld id="{86CB4B4D-7CA3-9044-876B-883B54F8677D}" type="slidenum">
              <a:t>‹#›</a:t>
            </a:fld>
            <a:endParaRPr/>
          </a:p>
        </p:txBody>
      </p:sp>
    </p:spTree>
    <p:extLst>
      <p:ext uri="{BB962C8B-B14F-4D97-AF65-F5344CB8AC3E}">
        <p14:creationId xmlns:p14="http://schemas.microsoft.com/office/powerpoint/2010/main" val="328825158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5378E7-8124-C407-C274-665486FC75C9}"/>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E3ADBD5-4F26-FC9A-373D-35F6C671A3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DC065A1C-379E-A652-5ED1-7B317CCAF06B}"/>
              </a:ext>
            </a:extLst>
          </p:cNvPr>
          <p:cNvSpPr>
            <a:spLocks noGrp="1"/>
          </p:cNvSpPr>
          <p:nvPr>
            <p:ph type="dt" sz="half" idx="10"/>
          </p:nvPr>
        </p:nvSpPr>
        <p:spPr/>
        <p:txBody>
          <a:bodyPr/>
          <a:lstStyle/>
          <a:p>
            <a:fld id="{4C78EAAE-4337-4E50-B55F-91673D2D2D43}" type="datetimeFigureOut">
              <a:rPr lang="el-GR" smtClean="0"/>
              <a:t>19/11/2024</a:t>
            </a:fld>
            <a:endParaRPr lang="el-GR"/>
          </a:p>
        </p:txBody>
      </p:sp>
      <p:sp>
        <p:nvSpPr>
          <p:cNvPr id="5" name="Θέση υποσέλιδου 4">
            <a:extLst>
              <a:ext uri="{FF2B5EF4-FFF2-40B4-BE49-F238E27FC236}">
                <a16:creationId xmlns:a16="http://schemas.microsoft.com/office/drawing/2014/main" id="{67AFB475-AB7C-2BF1-9D4E-0F2F5CE8F43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31730B3-B39F-B7E1-C74D-349F9D3B3947}"/>
              </a:ext>
            </a:extLst>
          </p:cNvPr>
          <p:cNvSpPr>
            <a:spLocks noGrp="1"/>
          </p:cNvSpPr>
          <p:nvPr>
            <p:ph type="sldNum" sz="quarter" idx="12"/>
          </p:nvPr>
        </p:nvSpPr>
        <p:spPr/>
        <p:txBody>
          <a:bodyPr/>
          <a:lstStyle/>
          <a:p>
            <a:fld id="{6C715C2F-76BE-428A-AB58-75FE6AB90DF0}" type="slidenum">
              <a:rPr lang="el-GR" smtClean="0"/>
              <a:t>‹#›</a:t>
            </a:fld>
            <a:endParaRPr lang="el-GR"/>
          </a:p>
        </p:txBody>
      </p:sp>
    </p:spTree>
    <p:extLst>
      <p:ext uri="{BB962C8B-B14F-4D97-AF65-F5344CB8AC3E}">
        <p14:creationId xmlns:p14="http://schemas.microsoft.com/office/powerpoint/2010/main" val="1978846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3_Default">
    <p:bg>
      <p:bgPr>
        <a:solidFill>
          <a:srgbClr val="000000"/>
        </a:solidFill>
        <a:effectLst/>
      </p:bgPr>
    </p:bg>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xfrm>
            <a:off x="10974363" y="6031523"/>
            <a:ext cx="303239" cy="300674"/>
          </a:xfrm>
          <a:prstGeom prst="rect">
            <a:avLst/>
          </a:prstGeom>
        </p:spPr>
        <p:txBody>
          <a:bodyPr lIns="42203" tIns="42203" rIns="42203" bIns="42203"/>
          <a:lstStyle/>
          <a:p>
            <a:fld id="{86CB4B4D-7CA3-9044-876B-883B54F8677D}" type="slidenum">
              <a:t>‹#›</a:t>
            </a:fld>
            <a:endParaRPr/>
          </a:p>
        </p:txBody>
      </p:sp>
      <p:sp>
        <p:nvSpPr>
          <p:cNvPr id="57" name="Title Text"/>
          <p:cNvSpPr txBox="1">
            <a:spLocks noGrp="1"/>
          </p:cNvSpPr>
          <p:nvPr>
            <p:ph type="title"/>
          </p:nvPr>
        </p:nvSpPr>
        <p:spPr>
          <a:xfrm>
            <a:off x="914400" y="826476"/>
            <a:ext cx="10363200" cy="1055078"/>
          </a:xfrm>
          <a:prstGeom prst="rect">
            <a:avLst/>
          </a:prstGeom>
        </p:spPr>
        <p:txBody>
          <a:bodyPr lIns="42203" tIns="42203" rIns="42203" bIns="42203"/>
          <a:lstStyle/>
          <a:p>
            <a:r>
              <a:t>Title Text</a:t>
            </a:r>
          </a:p>
        </p:txBody>
      </p:sp>
      <p:sp>
        <p:nvSpPr>
          <p:cNvPr id="58" name="Body Level One…"/>
          <p:cNvSpPr txBox="1">
            <a:spLocks noGrp="1"/>
          </p:cNvSpPr>
          <p:nvPr>
            <p:ph type="body" idx="1"/>
          </p:nvPr>
        </p:nvSpPr>
        <p:spPr>
          <a:xfrm>
            <a:off x="914400" y="2092569"/>
            <a:ext cx="10363200" cy="3798278"/>
          </a:xfrm>
          <a:prstGeom prst="rect">
            <a:avLst/>
          </a:prstGeom>
        </p:spPr>
        <p:txBody>
          <a:bodyPr lIns="42203" tIns="42203" rIns="42203" bIns="42203"/>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22976649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4_Default">
    <p:bg>
      <p:bgPr>
        <a:solidFill>
          <a:srgbClr val="000000"/>
        </a:solidFill>
        <a:effectLst/>
      </p:bgPr>
    </p:bg>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10967263" y="6248400"/>
            <a:ext cx="310339" cy="307775"/>
          </a:xfrm>
          <a:prstGeom prst="rect">
            <a:avLst/>
          </a:prstGeom>
        </p:spPr>
        <p:txBody>
          <a:bodyPr lIns="45719" tIns="45719" rIns="45719" bIns="45719"/>
          <a:lstStyle/>
          <a:p>
            <a:fld id="{86CB4B4D-7CA3-9044-876B-883B54F8677D}" type="slidenum">
              <a:t>‹#›</a:t>
            </a:fld>
            <a:endParaRPr/>
          </a:p>
        </p:txBody>
      </p:sp>
      <p:sp>
        <p:nvSpPr>
          <p:cNvPr id="66" name="Title Text"/>
          <p:cNvSpPr txBox="1">
            <a:spLocks noGrp="1"/>
          </p:cNvSpPr>
          <p:nvPr>
            <p:ph type="title"/>
          </p:nvPr>
        </p:nvSpPr>
        <p:spPr>
          <a:xfrm>
            <a:off x="914400" y="609600"/>
            <a:ext cx="10363200" cy="1143000"/>
          </a:xfrm>
          <a:prstGeom prst="rect">
            <a:avLst/>
          </a:prstGeom>
        </p:spPr>
        <p:txBody>
          <a:bodyPr lIns="45719" tIns="45719" rIns="45719" bIns="45719"/>
          <a:lstStyle/>
          <a:p>
            <a:r>
              <a:t>Title Text</a:t>
            </a:r>
          </a:p>
        </p:txBody>
      </p:sp>
      <p:sp>
        <p:nvSpPr>
          <p:cNvPr id="67" name="Body Level One…"/>
          <p:cNvSpPr txBox="1">
            <a:spLocks noGrp="1"/>
          </p:cNvSpPr>
          <p:nvPr>
            <p:ph type="body" idx="1"/>
          </p:nvPr>
        </p:nvSpPr>
        <p:spPr>
          <a:xfrm>
            <a:off x="914400" y="1981200"/>
            <a:ext cx="10363200" cy="4114800"/>
          </a:xfrm>
          <a:prstGeom prst="rect">
            <a:avLst/>
          </a:prstGeom>
        </p:spPr>
        <p:txBody>
          <a:bodyPr lIns="45719" tIns="45719" rIns="45719" bIns="45719"/>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24787624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294730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0"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252836645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9"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225529758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Τίτλος και Αντικείμενο">
    <p:spTree>
      <p:nvGrpSpPr>
        <p:cNvPr id="1" name=""/>
        <p:cNvGrpSpPr/>
        <p:nvPr/>
      </p:nvGrpSpPr>
      <p:grpSpPr>
        <a:xfrm>
          <a:off x="0" y="0"/>
          <a:ext cx="0" cy="0"/>
          <a:chOff x="0" y="0"/>
          <a:chExt cx="0" cy="0"/>
        </a:xfrm>
      </p:grpSpPr>
      <p:sp>
        <p:nvSpPr>
          <p:cNvPr id="47" name="Title Text"/>
          <p:cNvSpPr txBox="1">
            <a:spLocks noGrp="1"/>
          </p:cNvSpPr>
          <p:nvPr>
            <p:ph type="title"/>
          </p:nvPr>
        </p:nvSpPr>
        <p:spPr>
          <a:xfrm>
            <a:off x="914400" y="609600"/>
            <a:ext cx="10354733" cy="1136650"/>
          </a:xfrm>
          <a:prstGeom prst="rect">
            <a:avLst/>
          </a:prstGeom>
        </p:spPr>
        <p:txBody>
          <a:bodyPr lIns="46799" tIns="46799" rIns="46799" bIns="46799"/>
          <a:lstStyle>
            <a:lvl1pPr defTabSz="457200"/>
          </a:lstStyle>
          <a:p>
            <a:r>
              <a:t>Title Text</a:t>
            </a:r>
          </a:p>
        </p:txBody>
      </p:sp>
      <p:sp>
        <p:nvSpPr>
          <p:cNvPr id="48" name="Body Level One…"/>
          <p:cNvSpPr txBox="1">
            <a:spLocks noGrp="1"/>
          </p:cNvSpPr>
          <p:nvPr>
            <p:ph type="body" idx="1"/>
          </p:nvPr>
        </p:nvSpPr>
        <p:spPr>
          <a:xfrm>
            <a:off x="914400" y="1981200"/>
            <a:ext cx="10354733" cy="4108450"/>
          </a:xfrm>
          <a:prstGeom prst="rect">
            <a:avLst/>
          </a:prstGeom>
        </p:spPr>
        <p:txBody>
          <a:bodyPr lIns="46799" tIns="46799" rIns="46799" bIns="46799"/>
          <a:lstStyle>
            <a:lvl1pPr defTabSz="457200">
              <a:spcBef>
                <a:spcPts val="800"/>
              </a:spcBef>
              <a:buSzTx/>
              <a:buNone/>
            </a:lvl1pPr>
            <a:lvl2pPr marL="342900" indent="114300" defTabSz="457200">
              <a:spcBef>
                <a:spcPts val="800"/>
              </a:spcBef>
              <a:buSzTx/>
              <a:buNone/>
            </a:lvl2pPr>
            <a:lvl3pPr marL="342900" indent="571500" defTabSz="457200">
              <a:spcBef>
                <a:spcPts val="800"/>
              </a:spcBef>
              <a:buSzTx/>
              <a:buNone/>
            </a:lvl3pPr>
            <a:lvl4pPr marL="342900" indent="1028700" defTabSz="457200">
              <a:spcBef>
                <a:spcPts val="800"/>
              </a:spcBef>
              <a:buSzTx/>
              <a:buNone/>
            </a:lvl4pPr>
            <a:lvl5pPr marL="342900" indent="1485900" defTabSz="457200">
              <a:spcBef>
                <a:spcPts val="800"/>
              </a:spcBef>
              <a:buSzTx/>
              <a:buNone/>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8737601" y="6248401"/>
            <a:ext cx="471218" cy="463844"/>
          </a:xfrm>
          <a:prstGeom prst="rect">
            <a:avLst/>
          </a:prstGeom>
        </p:spPr>
        <p:txBody>
          <a:bodyPr lIns="46799" tIns="46799" rIns="46799" bIns="46799"/>
          <a:lstStyle>
            <a:lvl1pPr algn="l"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lvl1pPr>
          </a:lstStyle>
          <a:p>
            <a:fld id="{86CB4B4D-7CA3-9044-876B-883B54F8677D}" type="slidenum">
              <a:t>‹#›</a:t>
            </a:fld>
            <a:endParaRPr/>
          </a:p>
        </p:txBody>
      </p:sp>
    </p:spTree>
    <p:extLst>
      <p:ext uri="{BB962C8B-B14F-4D97-AF65-F5344CB8AC3E}">
        <p14:creationId xmlns:p14="http://schemas.microsoft.com/office/powerpoint/2010/main" val="174217692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3_Default">
    <p:bg>
      <p:bgPr>
        <a:solidFill>
          <a:srgbClr val="000000"/>
        </a:solidFill>
        <a:effectLst/>
      </p:bgPr>
    </p:bg>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xfrm>
            <a:off x="10974363" y="6031523"/>
            <a:ext cx="303239" cy="300674"/>
          </a:xfrm>
          <a:prstGeom prst="rect">
            <a:avLst/>
          </a:prstGeom>
        </p:spPr>
        <p:txBody>
          <a:bodyPr lIns="42203" tIns="42203" rIns="42203" bIns="42203"/>
          <a:lstStyle/>
          <a:p>
            <a:fld id="{86CB4B4D-7CA3-9044-876B-883B54F8677D}" type="slidenum">
              <a:t>‹#›</a:t>
            </a:fld>
            <a:endParaRPr/>
          </a:p>
        </p:txBody>
      </p:sp>
      <p:sp>
        <p:nvSpPr>
          <p:cNvPr id="57" name="Title Text"/>
          <p:cNvSpPr txBox="1">
            <a:spLocks noGrp="1"/>
          </p:cNvSpPr>
          <p:nvPr>
            <p:ph type="title"/>
          </p:nvPr>
        </p:nvSpPr>
        <p:spPr>
          <a:xfrm>
            <a:off x="914400" y="826476"/>
            <a:ext cx="10363200" cy="1055078"/>
          </a:xfrm>
          <a:prstGeom prst="rect">
            <a:avLst/>
          </a:prstGeom>
        </p:spPr>
        <p:txBody>
          <a:bodyPr lIns="42203" tIns="42203" rIns="42203" bIns="42203"/>
          <a:lstStyle/>
          <a:p>
            <a:r>
              <a:t>Title Text</a:t>
            </a:r>
          </a:p>
        </p:txBody>
      </p:sp>
      <p:sp>
        <p:nvSpPr>
          <p:cNvPr id="58" name="Body Level One…"/>
          <p:cNvSpPr txBox="1">
            <a:spLocks noGrp="1"/>
          </p:cNvSpPr>
          <p:nvPr>
            <p:ph type="body" idx="1"/>
          </p:nvPr>
        </p:nvSpPr>
        <p:spPr>
          <a:xfrm>
            <a:off x="914400" y="2092569"/>
            <a:ext cx="10363200" cy="3798278"/>
          </a:xfrm>
          <a:prstGeom prst="rect">
            <a:avLst/>
          </a:prstGeom>
        </p:spPr>
        <p:txBody>
          <a:bodyPr lIns="42203" tIns="42203" rIns="42203" bIns="42203"/>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31324811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4_Default">
    <p:bg>
      <p:bgPr>
        <a:solidFill>
          <a:srgbClr val="000000"/>
        </a:solidFill>
        <a:effectLst/>
      </p:bgPr>
    </p:bg>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10967263" y="6248400"/>
            <a:ext cx="310339" cy="307775"/>
          </a:xfrm>
          <a:prstGeom prst="rect">
            <a:avLst/>
          </a:prstGeom>
        </p:spPr>
        <p:txBody>
          <a:bodyPr lIns="45719" tIns="45719" rIns="45719" bIns="45719"/>
          <a:lstStyle/>
          <a:p>
            <a:fld id="{86CB4B4D-7CA3-9044-876B-883B54F8677D}" type="slidenum">
              <a:t>‹#›</a:t>
            </a:fld>
            <a:endParaRPr/>
          </a:p>
        </p:txBody>
      </p:sp>
      <p:sp>
        <p:nvSpPr>
          <p:cNvPr id="66" name="Title Text"/>
          <p:cNvSpPr txBox="1">
            <a:spLocks noGrp="1"/>
          </p:cNvSpPr>
          <p:nvPr>
            <p:ph type="title"/>
          </p:nvPr>
        </p:nvSpPr>
        <p:spPr>
          <a:xfrm>
            <a:off x="914400" y="609600"/>
            <a:ext cx="10363200" cy="1143000"/>
          </a:xfrm>
          <a:prstGeom prst="rect">
            <a:avLst/>
          </a:prstGeom>
        </p:spPr>
        <p:txBody>
          <a:bodyPr lIns="45719" tIns="45719" rIns="45719" bIns="45719"/>
          <a:lstStyle/>
          <a:p>
            <a:r>
              <a:t>Title Text</a:t>
            </a:r>
          </a:p>
        </p:txBody>
      </p:sp>
      <p:sp>
        <p:nvSpPr>
          <p:cNvPr id="67" name="Body Level One…"/>
          <p:cNvSpPr txBox="1">
            <a:spLocks noGrp="1"/>
          </p:cNvSpPr>
          <p:nvPr>
            <p:ph type="body" idx="1"/>
          </p:nvPr>
        </p:nvSpPr>
        <p:spPr>
          <a:xfrm>
            <a:off x="914400" y="1981200"/>
            <a:ext cx="10363200" cy="4114800"/>
          </a:xfrm>
          <a:prstGeom prst="rect">
            <a:avLst/>
          </a:prstGeom>
        </p:spPr>
        <p:txBody>
          <a:bodyPr lIns="45719" tIns="45719" rIns="45719" bIns="45719"/>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151508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577382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0"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408477059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8078FA-1496-6244-41C3-AECDD942962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AA703B5-7CE0-581D-8E09-DF2DF88F6565}"/>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BFDED252-37ED-2437-9E5A-DC3E04D33052}"/>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178C5AB9-FCE2-DF1B-850B-156E14F20266}"/>
              </a:ext>
            </a:extLst>
          </p:cNvPr>
          <p:cNvSpPr>
            <a:spLocks noGrp="1"/>
          </p:cNvSpPr>
          <p:nvPr>
            <p:ph type="dt" sz="half" idx="10"/>
          </p:nvPr>
        </p:nvSpPr>
        <p:spPr/>
        <p:txBody>
          <a:bodyPr/>
          <a:lstStyle/>
          <a:p>
            <a:fld id="{4C78EAAE-4337-4E50-B55F-91673D2D2D43}" type="datetimeFigureOut">
              <a:rPr lang="el-GR" smtClean="0"/>
              <a:t>19/11/2024</a:t>
            </a:fld>
            <a:endParaRPr lang="el-GR"/>
          </a:p>
        </p:txBody>
      </p:sp>
      <p:sp>
        <p:nvSpPr>
          <p:cNvPr id="6" name="Θέση υποσέλιδου 5">
            <a:extLst>
              <a:ext uri="{FF2B5EF4-FFF2-40B4-BE49-F238E27FC236}">
                <a16:creationId xmlns:a16="http://schemas.microsoft.com/office/drawing/2014/main" id="{EE85DC6A-699C-8550-7C29-DA568DF2E0A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CB72040-3C20-068E-AD79-0847EBBF65FE}"/>
              </a:ext>
            </a:extLst>
          </p:cNvPr>
          <p:cNvSpPr>
            <a:spLocks noGrp="1"/>
          </p:cNvSpPr>
          <p:nvPr>
            <p:ph type="sldNum" sz="quarter" idx="12"/>
          </p:nvPr>
        </p:nvSpPr>
        <p:spPr/>
        <p:txBody>
          <a:bodyPr/>
          <a:lstStyle/>
          <a:p>
            <a:fld id="{6C715C2F-76BE-428A-AB58-75FE6AB90DF0}" type="slidenum">
              <a:rPr lang="el-GR" smtClean="0"/>
              <a:t>‹#›</a:t>
            </a:fld>
            <a:endParaRPr lang="el-GR"/>
          </a:p>
        </p:txBody>
      </p:sp>
    </p:spTree>
    <p:extLst>
      <p:ext uri="{BB962C8B-B14F-4D97-AF65-F5344CB8AC3E}">
        <p14:creationId xmlns:p14="http://schemas.microsoft.com/office/powerpoint/2010/main" val="1499053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9"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336558988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Τίτλος και Αντικείμενο">
    <p:spTree>
      <p:nvGrpSpPr>
        <p:cNvPr id="1" name=""/>
        <p:cNvGrpSpPr/>
        <p:nvPr/>
      </p:nvGrpSpPr>
      <p:grpSpPr>
        <a:xfrm>
          <a:off x="0" y="0"/>
          <a:ext cx="0" cy="0"/>
          <a:chOff x="0" y="0"/>
          <a:chExt cx="0" cy="0"/>
        </a:xfrm>
      </p:grpSpPr>
      <p:sp>
        <p:nvSpPr>
          <p:cNvPr id="47" name="Title Text"/>
          <p:cNvSpPr txBox="1">
            <a:spLocks noGrp="1"/>
          </p:cNvSpPr>
          <p:nvPr>
            <p:ph type="title"/>
          </p:nvPr>
        </p:nvSpPr>
        <p:spPr>
          <a:xfrm>
            <a:off x="914400" y="609600"/>
            <a:ext cx="10354733" cy="1136650"/>
          </a:xfrm>
          <a:prstGeom prst="rect">
            <a:avLst/>
          </a:prstGeom>
        </p:spPr>
        <p:txBody>
          <a:bodyPr lIns="46799" tIns="46799" rIns="46799" bIns="46799"/>
          <a:lstStyle>
            <a:lvl1pPr defTabSz="457200"/>
          </a:lstStyle>
          <a:p>
            <a:r>
              <a:t>Title Text</a:t>
            </a:r>
          </a:p>
        </p:txBody>
      </p:sp>
      <p:sp>
        <p:nvSpPr>
          <p:cNvPr id="48" name="Body Level One…"/>
          <p:cNvSpPr txBox="1">
            <a:spLocks noGrp="1"/>
          </p:cNvSpPr>
          <p:nvPr>
            <p:ph type="body" idx="1"/>
          </p:nvPr>
        </p:nvSpPr>
        <p:spPr>
          <a:xfrm>
            <a:off x="914400" y="1981200"/>
            <a:ext cx="10354733" cy="4108450"/>
          </a:xfrm>
          <a:prstGeom prst="rect">
            <a:avLst/>
          </a:prstGeom>
        </p:spPr>
        <p:txBody>
          <a:bodyPr lIns="46799" tIns="46799" rIns="46799" bIns="46799"/>
          <a:lstStyle>
            <a:lvl1pPr defTabSz="457200">
              <a:spcBef>
                <a:spcPts val="800"/>
              </a:spcBef>
              <a:buSzTx/>
              <a:buNone/>
            </a:lvl1pPr>
            <a:lvl2pPr marL="342900" indent="114300" defTabSz="457200">
              <a:spcBef>
                <a:spcPts val="800"/>
              </a:spcBef>
              <a:buSzTx/>
              <a:buNone/>
            </a:lvl2pPr>
            <a:lvl3pPr marL="342900" indent="571500" defTabSz="457200">
              <a:spcBef>
                <a:spcPts val="800"/>
              </a:spcBef>
              <a:buSzTx/>
              <a:buNone/>
            </a:lvl3pPr>
            <a:lvl4pPr marL="342900" indent="1028700" defTabSz="457200">
              <a:spcBef>
                <a:spcPts val="800"/>
              </a:spcBef>
              <a:buSzTx/>
              <a:buNone/>
            </a:lvl4pPr>
            <a:lvl5pPr marL="342900" indent="1485900" defTabSz="457200">
              <a:spcBef>
                <a:spcPts val="800"/>
              </a:spcBef>
              <a:buSzTx/>
              <a:buNone/>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8737601" y="6248401"/>
            <a:ext cx="471218" cy="463844"/>
          </a:xfrm>
          <a:prstGeom prst="rect">
            <a:avLst/>
          </a:prstGeom>
        </p:spPr>
        <p:txBody>
          <a:bodyPr lIns="46799" tIns="46799" rIns="46799" bIns="46799"/>
          <a:lstStyle>
            <a:lvl1pPr algn="l"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lvl1pPr>
          </a:lstStyle>
          <a:p>
            <a:fld id="{86CB4B4D-7CA3-9044-876B-883B54F8677D}" type="slidenum">
              <a:t>‹#›</a:t>
            </a:fld>
            <a:endParaRPr/>
          </a:p>
        </p:txBody>
      </p:sp>
    </p:spTree>
    <p:extLst>
      <p:ext uri="{BB962C8B-B14F-4D97-AF65-F5344CB8AC3E}">
        <p14:creationId xmlns:p14="http://schemas.microsoft.com/office/powerpoint/2010/main" val="9763791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3_Default">
    <p:bg>
      <p:bgPr>
        <a:solidFill>
          <a:srgbClr val="000000"/>
        </a:solidFill>
        <a:effectLst/>
      </p:bgPr>
    </p:bg>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xfrm>
            <a:off x="10974363" y="6031523"/>
            <a:ext cx="303239" cy="300674"/>
          </a:xfrm>
          <a:prstGeom prst="rect">
            <a:avLst/>
          </a:prstGeom>
        </p:spPr>
        <p:txBody>
          <a:bodyPr lIns="42203" tIns="42203" rIns="42203" bIns="42203"/>
          <a:lstStyle/>
          <a:p>
            <a:fld id="{86CB4B4D-7CA3-9044-876B-883B54F8677D}" type="slidenum">
              <a:t>‹#›</a:t>
            </a:fld>
            <a:endParaRPr/>
          </a:p>
        </p:txBody>
      </p:sp>
      <p:sp>
        <p:nvSpPr>
          <p:cNvPr id="57" name="Title Text"/>
          <p:cNvSpPr txBox="1">
            <a:spLocks noGrp="1"/>
          </p:cNvSpPr>
          <p:nvPr>
            <p:ph type="title"/>
          </p:nvPr>
        </p:nvSpPr>
        <p:spPr>
          <a:xfrm>
            <a:off x="914400" y="826476"/>
            <a:ext cx="10363200" cy="1055078"/>
          </a:xfrm>
          <a:prstGeom prst="rect">
            <a:avLst/>
          </a:prstGeom>
        </p:spPr>
        <p:txBody>
          <a:bodyPr lIns="42203" tIns="42203" rIns="42203" bIns="42203"/>
          <a:lstStyle/>
          <a:p>
            <a:r>
              <a:t>Title Text</a:t>
            </a:r>
          </a:p>
        </p:txBody>
      </p:sp>
      <p:sp>
        <p:nvSpPr>
          <p:cNvPr id="58" name="Body Level One…"/>
          <p:cNvSpPr txBox="1">
            <a:spLocks noGrp="1"/>
          </p:cNvSpPr>
          <p:nvPr>
            <p:ph type="body" idx="1"/>
          </p:nvPr>
        </p:nvSpPr>
        <p:spPr>
          <a:xfrm>
            <a:off x="914400" y="2092569"/>
            <a:ext cx="10363200" cy="3798278"/>
          </a:xfrm>
          <a:prstGeom prst="rect">
            <a:avLst/>
          </a:prstGeom>
        </p:spPr>
        <p:txBody>
          <a:bodyPr lIns="42203" tIns="42203" rIns="42203" bIns="42203"/>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34252330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4_Default">
    <p:bg>
      <p:bgPr>
        <a:solidFill>
          <a:srgbClr val="000000"/>
        </a:solidFill>
        <a:effectLst/>
      </p:bgPr>
    </p:bg>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10967263" y="6248400"/>
            <a:ext cx="310339" cy="307775"/>
          </a:xfrm>
          <a:prstGeom prst="rect">
            <a:avLst/>
          </a:prstGeom>
        </p:spPr>
        <p:txBody>
          <a:bodyPr lIns="45719" tIns="45719" rIns="45719" bIns="45719"/>
          <a:lstStyle/>
          <a:p>
            <a:fld id="{86CB4B4D-7CA3-9044-876B-883B54F8677D}" type="slidenum">
              <a:t>‹#›</a:t>
            </a:fld>
            <a:endParaRPr/>
          </a:p>
        </p:txBody>
      </p:sp>
      <p:sp>
        <p:nvSpPr>
          <p:cNvPr id="66" name="Title Text"/>
          <p:cNvSpPr txBox="1">
            <a:spLocks noGrp="1"/>
          </p:cNvSpPr>
          <p:nvPr>
            <p:ph type="title"/>
          </p:nvPr>
        </p:nvSpPr>
        <p:spPr>
          <a:xfrm>
            <a:off x="914400" y="609600"/>
            <a:ext cx="10363200" cy="1143000"/>
          </a:xfrm>
          <a:prstGeom prst="rect">
            <a:avLst/>
          </a:prstGeom>
        </p:spPr>
        <p:txBody>
          <a:bodyPr lIns="45719" tIns="45719" rIns="45719" bIns="45719"/>
          <a:lstStyle/>
          <a:p>
            <a:r>
              <a:t>Title Text</a:t>
            </a:r>
          </a:p>
        </p:txBody>
      </p:sp>
      <p:sp>
        <p:nvSpPr>
          <p:cNvPr id="67" name="Body Level One…"/>
          <p:cNvSpPr txBox="1">
            <a:spLocks noGrp="1"/>
          </p:cNvSpPr>
          <p:nvPr>
            <p:ph type="body" idx="1"/>
          </p:nvPr>
        </p:nvSpPr>
        <p:spPr>
          <a:xfrm>
            <a:off x="914400" y="1981200"/>
            <a:ext cx="10363200" cy="4114800"/>
          </a:xfrm>
          <a:prstGeom prst="rect">
            <a:avLst/>
          </a:prstGeom>
        </p:spPr>
        <p:txBody>
          <a:bodyPr lIns="45719" tIns="45719" rIns="45719" bIns="45719"/>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99375998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42232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0"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24325752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9"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394149209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Τίτλος και Αντικείμενο">
    <p:spTree>
      <p:nvGrpSpPr>
        <p:cNvPr id="1" name=""/>
        <p:cNvGrpSpPr/>
        <p:nvPr/>
      </p:nvGrpSpPr>
      <p:grpSpPr>
        <a:xfrm>
          <a:off x="0" y="0"/>
          <a:ext cx="0" cy="0"/>
          <a:chOff x="0" y="0"/>
          <a:chExt cx="0" cy="0"/>
        </a:xfrm>
      </p:grpSpPr>
      <p:sp>
        <p:nvSpPr>
          <p:cNvPr id="47" name="Title Text"/>
          <p:cNvSpPr txBox="1">
            <a:spLocks noGrp="1"/>
          </p:cNvSpPr>
          <p:nvPr>
            <p:ph type="title"/>
          </p:nvPr>
        </p:nvSpPr>
        <p:spPr>
          <a:xfrm>
            <a:off x="914400" y="609600"/>
            <a:ext cx="10354733" cy="1136650"/>
          </a:xfrm>
          <a:prstGeom prst="rect">
            <a:avLst/>
          </a:prstGeom>
        </p:spPr>
        <p:txBody>
          <a:bodyPr lIns="46799" tIns="46799" rIns="46799" bIns="46799"/>
          <a:lstStyle>
            <a:lvl1pPr defTabSz="457200"/>
          </a:lstStyle>
          <a:p>
            <a:r>
              <a:t>Title Text</a:t>
            </a:r>
          </a:p>
        </p:txBody>
      </p:sp>
      <p:sp>
        <p:nvSpPr>
          <p:cNvPr id="48" name="Body Level One…"/>
          <p:cNvSpPr txBox="1">
            <a:spLocks noGrp="1"/>
          </p:cNvSpPr>
          <p:nvPr>
            <p:ph type="body" idx="1"/>
          </p:nvPr>
        </p:nvSpPr>
        <p:spPr>
          <a:xfrm>
            <a:off x="914400" y="1981200"/>
            <a:ext cx="10354733" cy="4108450"/>
          </a:xfrm>
          <a:prstGeom prst="rect">
            <a:avLst/>
          </a:prstGeom>
        </p:spPr>
        <p:txBody>
          <a:bodyPr lIns="46799" tIns="46799" rIns="46799" bIns="46799"/>
          <a:lstStyle>
            <a:lvl1pPr defTabSz="457200">
              <a:spcBef>
                <a:spcPts val="800"/>
              </a:spcBef>
              <a:buSzTx/>
              <a:buNone/>
            </a:lvl1pPr>
            <a:lvl2pPr marL="342900" indent="114300" defTabSz="457200">
              <a:spcBef>
                <a:spcPts val="800"/>
              </a:spcBef>
              <a:buSzTx/>
              <a:buNone/>
            </a:lvl2pPr>
            <a:lvl3pPr marL="342900" indent="571500" defTabSz="457200">
              <a:spcBef>
                <a:spcPts val="800"/>
              </a:spcBef>
              <a:buSzTx/>
              <a:buNone/>
            </a:lvl3pPr>
            <a:lvl4pPr marL="342900" indent="1028700" defTabSz="457200">
              <a:spcBef>
                <a:spcPts val="800"/>
              </a:spcBef>
              <a:buSzTx/>
              <a:buNone/>
            </a:lvl4pPr>
            <a:lvl5pPr marL="342900" indent="1485900" defTabSz="457200">
              <a:spcBef>
                <a:spcPts val="800"/>
              </a:spcBef>
              <a:buSzTx/>
              <a:buNone/>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8737601" y="6248401"/>
            <a:ext cx="471218" cy="463844"/>
          </a:xfrm>
          <a:prstGeom prst="rect">
            <a:avLst/>
          </a:prstGeom>
        </p:spPr>
        <p:txBody>
          <a:bodyPr lIns="46799" tIns="46799" rIns="46799" bIns="46799"/>
          <a:lstStyle>
            <a:lvl1pPr algn="l"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lvl1pPr>
          </a:lstStyle>
          <a:p>
            <a:fld id="{86CB4B4D-7CA3-9044-876B-883B54F8677D}" type="slidenum">
              <a:t>‹#›</a:t>
            </a:fld>
            <a:endParaRPr/>
          </a:p>
        </p:txBody>
      </p:sp>
    </p:spTree>
    <p:extLst>
      <p:ext uri="{BB962C8B-B14F-4D97-AF65-F5344CB8AC3E}">
        <p14:creationId xmlns:p14="http://schemas.microsoft.com/office/powerpoint/2010/main" val="379335991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3_Default">
    <p:bg>
      <p:bgPr>
        <a:solidFill>
          <a:srgbClr val="000000"/>
        </a:solidFill>
        <a:effectLst/>
      </p:bgPr>
    </p:bg>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xfrm>
            <a:off x="10974363" y="6031523"/>
            <a:ext cx="303239" cy="300674"/>
          </a:xfrm>
          <a:prstGeom prst="rect">
            <a:avLst/>
          </a:prstGeom>
        </p:spPr>
        <p:txBody>
          <a:bodyPr lIns="42203" tIns="42203" rIns="42203" bIns="42203"/>
          <a:lstStyle/>
          <a:p>
            <a:fld id="{86CB4B4D-7CA3-9044-876B-883B54F8677D}" type="slidenum">
              <a:t>‹#›</a:t>
            </a:fld>
            <a:endParaRPr/>
          </a:p>
        </p:txBody>
      </p:sp>
      <p:sp>
        <p:nvSpPr>
          <p:cNvPr id="57" name="Title Text"/>
          <p:cNvSpPr txBox="1">
            <a:spLocks noGrp="1"/>
          </p:cNvSpPr>
          <p:nvPr>
            <p:ph type="title"/>
          </p:nvPr>
        </p:nvSpPr>
        <p:spPr>
          <a:xfrm>
            <a:off x="914400" y="826476"/>
            <a:ext cx="10363200" cy="1055078"/>
          </a:xfrm>
          <a:prstGeom prst="rect">
            <a:avLst/>
          </a:prstGeom>
        </p:spPr>
        <p:txBody>
          <a:bodyPr lIns="42203" tIns="42203" rIns="42203" bIns="42203"/>
          <a:lstStyle/>
          <a:p>
            <a:r>
              <a:t>Title Text</a:t>
            </a:r>
          </a:p>
        </p:txBody>
      </p:sp>
      <p:sp>
        <p:nvSpPr>
          <p:cNvPr id="58" name="Body Level One…"/>
          <p:cNvSpPr txBox="1">
            <a:spLocks noGrp="1"/>
          </p:cNvSpPr>
          <p:nvPr>
            <p:ph type="body" idx="1"/>
          </p:nvPr>
        </p:nvSpPr>
        <p:spPr>
          <a:xfrm>
            <a:off x="914400" y="2092569"/>
            <a:ext cx="10363200" cy="3798278"/>
          </a:xfrm>
          <a:prstGeom prst="rect">
            <a:avLst/>
          </a:prstGeom>
        </p:spPr>
        <p:txBody>
          <a:bodyPr lIns="42203" tIns="42203" rIns="42203" bIns="42203"/>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2687909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4_Default">
    <p:bg>
      <p:bgPr>
        <a:solidFill>
          <a:srgbClr val="000000"/>
        </a:solidFill>
        <a:effectLst/>
      </p:bgPr>
    </p:bg>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10967263" y="6248400"/>
            <a:ext cx="310339" cy="307775"/>
          </a:xfrm>
          <a:prstGeom prst="rect">
            <a:avLst/>
          </a:prstGeom>
        </p:spPr>
        <p:txBody>
          <a:bodyPr lIns="45719" tIns="45719" rIns="45719" bIns="45719"/>
          <a:lstStyle/>
          <a:p>
            <a:fld id="{86CB4B4D-7CA3-9044-876B-883B54F8677D}" type="slidenum">
              <a:t>‹#›</a:t>
            </a:fld>
            <a:endParaRPr/>
          </a:p>
        </p:txBody>
      </p:sp>
      <p:sp>
        <p:nvSpPr>
          <p:cNvPr id="66" name="Title Text"/>
          <p:cNvSpPr txBox="1">
            <a:spLocks noGrp="1"/>
          </p:cNvSpPr>
          <p:nvPr>
            <p:ph type="title"/>
          </p:nvPr>
        </p:nvSpPr>
        <p:spPr>
          <a:xfrm>
            <a:off x="914400" y="609600"/>
            <a:ext cx="10363200" cy="1143000"/>
          </a:xfrm>
          <a:prstGeom prst="rect">
            <a:avLst/>
          </a:prstGeom>
        </p:spPr>
        <p:txBody>
          <a:bodyPr lIns="45719" tIns="45719" rIns="45719" bIns="45719"/>
          <a:lstStyle/>
          <a:p>
            <a:r>
              <a:t>Title Text</a:t>
            </a:r>
          </a:p>
        </p:txBody>
      </p:sp>
      <p:sp>
        <p:nvSpPr>
          <p:cNvPr id="67" name="Body Level One…"/>
          <p:cNvSpPr txBox="1">
            <a:spLocks noGrp="1"/>
          </p:cNvSpPr>
          <p:nvPr>
            <p:ph type="body" idx="1"/>
          </p:nvPr>
        </p:nvSpPr>
        <p:spPr>
          <a:xfrm>
            <a:off x="914400" y="1981200"/>
            <a:ext cx="10363200" cy="4114800"/>
          </a:xfrm>
          <a:prstGeom prst="rect">
            <a:avLst/>
          </a:prstGeom>
        </p:spPr>
        <p:txBody>
          <a:bodyPr lIns="45719" tIns="45719" rIns="45719" bIns="45719"/>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60117596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F85528-543C-CBB1-5A68-12CCE30D32B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300942C-E3F6-D1D9-A40F-A8C428987E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3F157A4D-96A7-23AB-3C55-9C2247573A5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045DCA93-1771-4548-F838-E92E1C07AD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9A02311D-0522-2340-26C4-69F36ECD6EB6}"/>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D32D7601-BC28-D135-83ED-95B963FAA565}"/>
              </a:ext>
            </a:extLst>
          </p:cNvPr>
          <p:cNvSpPr>
            <a:spLocks noGrp="1"/>
          </p:cNvSpPr>
          <p:nvPr>
            <p:ph type="dt" sz="half" idx="10"/>
          </p:nvPr>
        </p:nvSpPr>
        <p:spPr/>
        <p:txBody>
          <a:bodyPr/>
          <a:lstStyle/>
          <a:p>
            <a:fld id="{4C78EAAE-4337-4E50-B55F-91673D2D2D43}" type="datetimeFigureOut">
              <a:rPr lang="el-GR" smtClean="0"/>
              <a:t>19/11/2024</a:t>
            </a:fld>
            <a:endParaRPr lang="el-GR"/>
          </a:p>
        </p:txBody>
      </p:sp>
      <p:sp>
        <p:nvSpPr>
          <p:cNvPr id="8" name="Θέση υποσέλιδου 7">
            <a:extLst>
              <a:ext uri="{FF2B5EF4-FFF2-40B4-BE49-F238E27FC236}">
                <a16:creationId xmlns:a16="http://schemas.microsoft.com/office/drawing/2014/main" id="{632F9DD7-8A42-CEDC-25B3-6C64394E0E22}"/>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2F55D58B-A135-C6B9-1E94-74B023A44820}"/>
              </a:ext>
            </a:extLst>
          </p:cNvPr>
          <p:cNvSpPr>
            <a:spLocks noGrp="1"/>
          </p:cNvSpPr>
          <p:nvPr>
            <p:ph type="sldNum" sz="quarter" idx="12"/>
          </p:nvPr>
        </p:nvSpPr>
        <p:spPr/>
        <p:txBody>
          <a:bodyPr/>
          <a:lstStyle/>
          <a:p>
            <a:fld id="{6C715C2F-76BE-428A-AB58-75FE6AB90DF0}" type="slidenum">
              <a:rPr lang="el-GR" smtClean="0"/>
              <a:t>‹#›</a:t>
            </a:fld>
            <a:endParaRPr lang="el-GR"/>
          </a:p>
        </p:txBody>
      </p:sp>
    </p:spTree>
    <p:extLst>
      <p:ext uri="{BB962C8B-B14F-4D97-AF65-F5344CB8AC3E}">
        <p14:creationId xmlns:p14="http://schemas.microsoft.com/office/powerpoint/2010/main" val="4923663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85217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0"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22808071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9"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187066191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Τίτλος και Αντικείμενο">
    <p:spTree>
      <p:nvGrpSpPr>
        <p:cNvPr id="1" name=""/>
        <p:cNvGrpSpPr/>
        <p:nvPr/>
      </p:nvGrpSpPr>
      <p:grpSpPr>
        <a:xfrm>
          <a:off x="0" y="0"/>
          <a:ext cx="0" cy="0"/>
          <a:chOff x="0" y="0"/>
          <a:chExt cx="0" cy="0"/>
        </a:xfrm>
      </p:grpSpPr>
      <p:sp>
        <p:nvSpPr>
          <p:cNvPr id="47" name="Title Text"/>
          <p:cNvSpPr txBox="1">
            <a:spLocks noGrp="1"/>
          </p:cNvSpPr>
          <p:nvPr>
            <p:ph type="title"/>
          </p:nvPr>
        </p:nvSpPr>
        <p:spPr>
          <a:xfrm>
            <a:off x="914400" y="609600"/>
            <a:ext cx="10354733" cy="1136650"/>
          </a:xfrm>
          <a:prstGeom prst="rect">
            <a:avLst/>
          </a:prstGeom>
        </p:spPr>
        <p:txBody>
          <a:bodyPr lIns="46799" tIns="46799" rIns="46799" bIns="46799"/>
          <a:lstStyle>
            <a:lvl1pPr defTabSz="457200"/>
          </a:lstStyle>
          <a:p>
            <a:r>
              <a:t>Title Text</a:t>
            </a:r>
          </a:p>
        </p:txBody>
      </p:sp>
      <p:sp>
        <p:nvSpPr>
          <p:cNvPr id="48" name="Body Level One…"/>
          <p:cNvSpPr txBox="1">
            <a:spLocks noGrp="1"/>
          </p:cNvSpPr>
          <p:nvPr>
            <p:ph type="body" idx="1"/>
          </p:nvPr>
        </p:nvSpPr>
        <p:spPr>
          <a:xfrm>
            <a:off x="914400" y="1981200"/>
            <a:ext cx="10354733" cy="4108450"/>
          </a:xfrm>
          <a:prstGeom prst="rect">
            <a:avLst/>
          </a:prstGeom>
        </p:spPr>
        <p:txBody>
          <a:bodyPr lIns="46799" tIns="46799" rIns="46799" bIns="46799"/>
          <a:lstStyle>
            <a:lvl1pPr defTabSz="457200">
              <a:spcBef>
                <a:spcPts val="800"/>
              </a:spcBef>
              <a:buSzTx/>
              <a:buNone/>
            </a:lvl1pPr>
            <a:lvl2pPr marL="342900" indent="114300" defTabSz="457200">
              <a:spcBef>
                <a:spcPts val="800"/>
              </a:spcBef>
              <a:buSzTx/>
              <a:buNone/>
            </a:lvl2pPr>
            <a:lvl3pPr marL="342900" indent="571500" defTabSz="457200">
              <a:spcBef>
                <a:spcPts val="800"/>
              </a:spcBef>
              <a:buSzTx/>
              <a:buNone/>
            </a:lvl3pPr>
            <a:lvl4pPr marL="342900" indent="1028700" defTabSz="457200">
              <a:spcBef>
                <a:spcPts val="800"/>
              </a:spcBef>
              <a:buSzTx/>
              <a:buNone/>
            </a:lvl4pPr>
            <a:lvl5pPr marL="342900" indent="1485900" defTabSz="457200">
              <a:spcBef>
                <a:spcPts val="800"/>
              </a:spcBef>
              <a:buSzTx/>
              <a:buNone/>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8737601" y="6248401"/>
            <a:ext cx="471218" cy="463844"/>
          </a:xfrm>
          <a:prstGeom prst="rect">
            <a:avLst/>
          </a:prstGeom>
        </p:spPr>
        <p:txBody>
          <a:bodyPr lIns="46799" tIns="46799" rIns="46799" bIns="46799"/>
          <a:lstStyle>
            <a:lvl1pPr algn="l"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lvl1pPr>
          </a:lstStyle>
          <a:p>
            <a:fld id="{86CB4B4D-7CA3-9044-876B-883B54F8677D}" type="slidenum">
              <a:t>‹#›</a:t>
            </a:fld>
            <a:endParaRPr/>
          </a:p>
        </p:txBody>
      </p:sp>
    </p:spTree>
    <p:extLst>
      <p:ext uri="{BB962C8B-B14F-4D97-AF65-F5344CB8AC3E}">
        <p14:creationId xmlns:p14="http://schemas.microsoft.com/office/powerpoint/2010/main" val="220717790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3_Default">
    <p:bg>
      <p:bgPr>
        <a:solidFill>
          <a:srgbClr val="000000"/>
        </a:solidFill>
        <a:effectLst/>
      </p:bgPr>
    </p:bg>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xfrm>
            <a:off x="10974363" y="6031523"/>
            <a:ext cx="303239" cy="300674"/>
          </a:xfrm>
          <a:prstGeom prst="rect">
            <a:avLst/>
          </a:prstGeom>
        </p:spPr>
        <p:txBody>
          <a:bodyPr lIns="42203" tIns="42203" rIns="42203" bIns="42203"/>
          <a:lstStyle/>
          <a:p>
            <a:fld id="{86CB4B4D-7CA3-9044-876B-883B54F8677D}" type="slidenum">
              <a:t>‹#›</a:t>
            </a:fld>
            <a:endParaRPr/>
          </a:p>
        </p:txBody>
      </p:sp>
      <p:sp>
        <p:nvSpPr>
          <p:cNvPr id="57" name="Title Text"/>
          <p:cNvSpPr txBox="1">
            <a:spLocks noGrp="1"/>
          </p:cNvSpPr>
          <p:nvPr>
            <p:ph type="title"/>
          </p:nvPr>
        </p:nvSpPr>
        <p:spPr>
          <a:xfrm>
            <a:off x="914400" y="826476"/>
            <a:ext cx="10363200" cy="1055078"/>
          </a:xfrm>
          <a:prstGeom prst="rect">
            <a:avLst/>
          </a:prstGeom>
        </p:spPr>
        <p:txBody>
          <a:bodyPr lIns="42203" tIns="42203" rIns="42203" bIns="42203"/>
          <a:lstStyle/>
          <a:p>
            <a:r>
              <a:t>Title Text</a:t>
            </a:r>
          </a:p>
        </p:txBody>
      </p:sp>
      <p:sp>
        <p:nvSpPr>
          <p:cNvPr id="58" name="Body Level One…"/>
          <p:cNvSpPr txBox="1">
            <a:spLocks noGrp="1"/>
          </p:cNvSpPr>
          <p:nvPr>
            <p:ph type="body" idx="1"/>
          </p:nvPr>
        </p:nvSpPr>
        <p:spPr>
          <a:xfrm>
            <a:off x="914400" y="2092569"/>
            <a:ext cx="10363200" cy="3798278"/>
          </a:xfrm>
          <a:prstGeom prst="rect">
            <a:avLst/>
          </a:prstGeom>
        </p:spPr>
        <p:txBody>
          <a:bodyPr lIns="42203" tIns="42203" rIns="42203" bIns="42203"/>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3040878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4_Default">
    <p:bg>
      <p:bgPr>
        <a:solidFill>
          <a:srgbClr val="000000"/>
        </a:solidFill>
        <a:effectLst/>
      </p:bgPr>
    </p:bg>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10967263" y="6248400"/>
            <a:ext cx="310339" cy="307775"/>
          </a:xfrm>
          <a:prstGeom prst="rect">
            <a:avLst/>
          </a:prstGeom>
        </p:spPr>
        <p:txBody>
          <a:bodyPr lIns="45719" tIns="45719" rIns="45719" bIns="45719"/>
          <a:lstStyle/>
          <a:p>
            <a:fld id="{86CB4B4D-7CA3-9044-876B-883B54F8677D}" type="slidenum">
              <a:t>‹#›</a:t>
            </a:fld>
            <a:endParaRPr/>
          </a:p>
        </p:txBody>
      </p:sp>
      <p:sp>
        <p:nvSpPr>
          <p:cNvPr id="66" name="Title Text"/>
          <p:cNvSpPr txBox="1">
            <a:spLocks noGrp="1"/>
          </p:cNvSpPr>
          <p:nvPr>
            <p:ph type="title"/>
          </p:nvPr>
        </p:nvSpPr>
        <p:spPr>
          <a:xfrm>
            <a:off x="914400" y="609600"/>
            <a:ext cx="10363200" cy="1143000"/>
          </a:xfrm>
          <a:prstGeom prst="rect">
            <a:avLst/>
          </a:prstGeom>
        </p:spPr>
        <p:txBody>
          <a:bodyPr lIns="45719" tIns="45719" rIns="45719" bIns="45719"/>
          <a:lstStyle/>
          <a:p>
            <a:r>
              <a:t>Title Text</a:t>
            </a:r>
          </a:p>
        </p:txBody>
      </p:sp>
      <p:sp>
        <p:nvSpPr>
          <p:cNvPr id="67" name="Body Level One…"/>
          <p:cNvSpPr txBox="1">
            <a:spLocks noGrp="1"/>
          </p:cNvSpPr>
          <p:nvPr>
            <p:ph type="body" idx="1"/>
          </p:nvPr>
        </p:nvSpPr>
        <p:spPr>
          <a:xfrm>
            <a:off x="914400" y="1981200"/>
            <a:ext cx="10363200" cy="4114800"/>
          </a:xfrm>
          <a:prstGeom prst="rect">
            <a:avLst/>
          </a:prstGeom>
        </p:spPr>
        <p:txBody>
          <a:bodyPr lIns="45719" tIns="45719" rIns="45719" bIns="45719"/>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78677038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847915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0"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101936889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9"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93679906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Τίτλος και Αντικείμενο">
    <p:spTree>
      <p:nvGrpSpPr>
        <p:cNvPr id="1" name=""/>
        <p:cNvGrpSpPr/>
        <p:nvPr/>
      </p:nvGrpSpPr>
      <p:grpSpPr>
        <a:xfrm>
          <a:off x="0" y="0"/>
          <a:ext cx="0" cy="0"/>
          <a:chOff x="0" y="0"/>
          <a:chExt cx="0" cy="0"/>
        </a:xfrm>
      </p:grpSpPr>
      <p:sp>
        <p:nvSpPr>
          <p:cNvPr id="47" name="Title Text"/>
          <p:cNvSpPr txBox="1">
            <a:spLocks noGrp="1"/>
          </p:cNvSpPr>
          <p:nvPr>
            <p:ph type="title"/>
          </p:nvPr>
        </p:nvSpPr>
        <p:spPr>
          <a:xfrm>
            <a:off x="914400" y="609600"/>
            <a:ext cx="10354733" cy="1136650"/>
          </a:xfrm>
          <a:prstGeom prst="rect">
            <a:avLst/>
          </a:prstGeom>
        </p:spPr>
        <p:txBody>
          <a:bodyPr lIns="46799" tIns="46799" rIns="46799" bIns="46799"/>
          <a:lstStyle>
            <a:lvl1pPr defTabSz="457200"/>
          </a:lstStyle>
          <a:p>
            <a:r>
              <a:t>Title Text</a:t>
            </a:r>
          </a:p>
        </p:txBody>
      </p:sp>
      <p:sp>
        <p:nvSpPr>
          <p:cNvPr id="48" name="Body Level One…"/>
          <p:cNvSpPr txBox="1">
            <a:spLocks noGrp="1"/>
          </p:cNvSpPr>
          <p:nvPr>
            <p:ph type="body" idx="1"/>
          </p:nvPr>
        </p:nvSpPr>
        <p:spPr>
          <a:xfrm>
            <a:off x="914400" y="1981200"/>
            <a:ext cx="10354733" cy="4108450"/>
          </a:xfrm>
          <a:prstGeom prst="rect">
            <a:avLst/>
          </a:prstGeom>
        </p:spPr>
        <p:txBody>
          <a:bodyPr lIns="46799" tIns="46799" rIns="46799" bIns="46799"/>
          <a:lstStyle>
            <a:lvl1pPr defTabSz="457200">
              <a:spcBef>
                <a:spcPts val="800"/>
              </a:spcBef>
              <a:buSzTx/>
              <a:buNone/>
            </a:lvl1pPr>
            <a:lvl2pPr marL="342900" indent="114300" defTabSz="457200">
              <a:spcBef>
                <a:spcPts val="800"/>
              </a:spcBef>
              <a:buSzTx/>
              <a:buNone/>
            </a:lvl2pPr>
            <a:lvl3pPr marL="342900" indent="571500" defTabSz="457200">
              <a:spcBef>
                <a:spcPts val="800"/>
              </a:spcBef>
              <a:buSzTx/>
              <a:buNone/>
            </a:lvl3pPr>
            <a:lvl4pPr marL="342900" indent="1028700" defTabSz="457200">
              <a:spcBef>
                <a:spcPts val="800"/>
              </a:spcBef>
              <a:buSzTx/>
              <a:buNone/>
            </a:lvl4pPr>
            <a:lvl5pPr marL="342900" indent="1485900" defTabSz="457200">
              <a:spcBef>
                <a:spcPts val="800"/>
              </a:spcBef>
              <a:buSzTx/>
              <a:buNone/>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8737601" y="6248401"/>
            <a:ext cx="471218" cy="463844"/>
          </a:xfrm>
          <a:prstGeom prst="rect">
            <a:avLst/>
          </a:prstGeom>
        </p:spPr>
        <p:txBody>
          <a:bodyPr lIns="46799" tIns="46799" rIns="46799" bIns="46799"/>
          <a:lstStyle>
            <a:lvl1pPr algn="l"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lvl1pPr>
          </a:lstStyle>
          <a:p>
            <a:fld id="{86CB4B4D-7CA3-9044-876B-883B54F8677D}" type="slidenum">
              <a:t>‹#›</a:t>
            </a:fld>
            <a:endParaRPr/>
          </a:p>
        </p:txBody>
      </p:sp>
    </p:spTree>
    <p:extLst>
      <p:ext uri="{BB962C8B-B14F-4D97-AF65-F5344CB8AC3E}">
        <p14:creationId xmlns:p14="http://schemas.microsoft.com/office/powerpoint/2010/main" val="374030645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13DF16-A650-07B7-F493-067358FE330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410EEF2-E0B1-928C-C5ED-BE1F2EE2C8E2}"/>
              </a:ext>
            </a:extLst>
          </p:cNvPr>
          <p:cNvSpPr>
            <a:spLocks noGrp="1"/>
          </p:cNvSpPr>
          <p:nvPr>
            <p:ph type="dt" sz="half" idx="10"/>
          </p:nvPr>
        </p:nvSpPr>
        <p:spPr/>
        <p:txBody>
          <a:bodyPr/>
          <a:lstStyle/>
          <a:p>
            <a:fld id="{4C78EAAE-4337-4E50-B55F-91673D2D2D43}" type="datetimeFigureOut">
              <a:rPr lang="el-GR" smtClean="0"/>
              <a:t>19/11/2024</a:t>
            </a:fld>
            <a:endParaRPr lang="el-GR"/>
          </a:p>
        </p:txBody>
      </p:sp>
      <p:sp>
        <p:nvSpPr>
          <p:cNvPr id="4" name="Θέση υποσέλιδου 3">
            <a:extLst>
              <a:ext uri="{FF2B5EF4-FFF2-40B4-BE49-F238E27FC236}">
                <a16:creationId xmlns:a16="http://schemas.microsoft.com/office/drawing/2014/main" id="{3DD0FC3A-9029-C401-8CB7-CF1FEA232072}"/>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C4A6016-A723-C736-3A54-56ED17C27117}"/>
              </a:ext>
            </a:extLst>
          </p:cNvPr>
          <p:cNvSpPr>
            <a:spLocks noGrp="1"/>
          </p:cNvSpPr>
          <p:nvPr>
            <p:ph type="sldNum" sz="quarter" idx="12"/>
          </p:nvPr>
        </p:nvSpPr>
        <p:spPr/>
        <p:txBody>
          <a:bodyPr/>
          <a:lstStyle/>
          <a:p>
            <a:fld id="{6C715C2F-76BE-428A-AB58-75FE6AB90DF0}" type="slidenum">
              <a:rPr lang="el-GR" smtClean="0"/>
              <a:t>‹#›</a:t>
            </a:fld>
            <a:endParaRPr lang="el-GR"/>
          </a:p>
        </p:txBody>
      </p:sp>
    </p:spTree>
    <p:extLst>
      <p:ext uri="{BB962C8B-B14F-4D97-AF65-F5344CB8AC3E}">
        <p14:creationId xmlns:p14="http://schemas.microsoft.com/office/powerpoint/2010/main" val="22577373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3_Default">
    <p:bg>
      <p:bgPr>
        <a:solidFill>
          <a:srgbClr val="000000"/>
        </a:solidFill>
        <a:effectLst/>
      </p:bgPr>
    </p:bg>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xfrm>
            <a:off x="10974363" y="6031523"/>
            <a:ext cx="303239" cy="300674"/>
          </a:xfrm>
          <a:prstGeom prst="rect">
            <a:avLst/>
          </a:prstGeom>
        </p:spPr>
        <p:txBody>
          <a:bodyPr lIns="42203" tIns="42203" rIns="42203" bIns="42203"/>
          <a:lstStyle/>
          <a:p>
            <a:fld id="{86CB4B4D-7CA3-9044-876B-883B54F8677D}" type="slidenum">
              <a:t>‹#›</a:t>
            </a:fld>
            <a:endParaRPr/>
          </a:p>
        </p:txBody>
      </p:sp>
      <p:sp>
        <p:nvSpPr>
          <p:cNvPr id="57" name="Title Text"/>
          <p:cNvSpPr txBox="1">
            <a:spLocks noGrp="1"/>
          </p:cNvSpPr>
          <p:nvPr>
            <p:ph type="title"/>
          </p:nvPr>
        </p:nvSpPr>
        <p:spPr>
          <a:xfrm>
            <a:off x="914400" y="826476"/>
            <a:ext cx="10363200" cy="1055078"/>
          </a:xfrm>
          <a:prstGeom prst="rect">
            <a:avLst/>
          </a:prstGeom>
        </p:spPr>
        <p:txBody>
          <a:bodyPr lIns="42203" tIns="42203" rIns="42203" bIns="42203"/>
          <a:lstStyle/>
          <a:p>
            <a:r>
              <a:t>Title Text</a:t>
            </a:r>
          </a:p>
        </p:txBody>
      </p:sp>
      <p:sp>
        <p:nvSpPr>
          <p:cNvPr id="58" name="Body Level One…"/>
          <p:cNvSpPr txBox="1">
            <a:spLocks noGrp="1"/>
          </p:cNvSpPr>
          <p:nvPr>
            <p:ph type="body" idx="1"/>
          </p:nvPr>
        </p:nvSpPr>
        <p:spPr>
          <a:xfrm>
            <a:off x="914400" y="2092569"/>
            <a:ext cx="10363200" cy="3798278"/>
          </a:xfrm>
          <a:prstGeom prst="rect">
            <a:avLst/>
          </a:prstGeom>
        </p:spPr>
        <p:txBody>
          <a:bodyPr lIns="42203" tIns="42203" rIns="42203" bIns="42203"/>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19705005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4_Default">
    <p:bg>
      <p:bgPr>
        <a:solidFill>
          <a:srgbClr val="000000"/>
        </a:solidFill>
        <a:effectLst/>
      </p:bgPr>
    </p:bg>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10967263" y="6248400"/>
            <a:ext cx="310339" cy="307775"/>
          </a:xfrm>
          <a:prstGeom prst="rect">
            <a:avLst/>
          </a:prstGeom>
        </p:spPr>
        <p:txBody>
          <a:bodyPr lIns="45719" tIns="45719" rIns="45719" bIns="45719"/>
          <a:lstStyle/>
          <a:p>
            <a:fld id="{86CB4B4D-7CA3-9044-876B-883B54F8677D}" type="slidenum">
              <a:t>‹#›</a:t>
            </a:fld>
            <a:endParaRPr/>
          </a:p>
        </p:txBody>
      </p:sp>
      <p:sp>
        <p:nvSpPr>
          <p:cNvPr id="66" name="Title Text"/>
          <p:cNvSpPr txBox="1">
            <a:spLocks noGrp="1"/>
          </p:cNvSpPr>
          <p:nvPr>
            <p:ph type="title"/>
          </p:nvPr>
        </p:nvSpPr>
        <p:spPr>
          <a:xfrm>
            <a:off x="914400" y="609600"/>
            <a:ext cx="10363200" cy="1143000"/>
          </a:xfrm>
          <a:prstGeom prst="rect">
            <a:avLst/>
          </a:prstGeom>
        </p:spPr>
        <p:txBody>
          <a:bodyPr lIns="45719" tIns="45719" rIns="45719" bIns="45719"/>
          <a:lstStyle/>
          <a:p>
            <a:r>
              <a:t>Title Text</a:t>
            </a:r>
          </a:p>
        </p:txBody>
      </p:sp>
      <p:sp>
        <p:nvSpPr>
          <p:cNvPr id="67" name="Body Level One…"/>
          <p:cNvSpPr txBox="1">
            <a:spLocks noGrp="1"/>
          </p:cNvSpPr>
          <p:nvPr>
            <p:ph type="body" idx="1"/>
          </p:nvPr>
        </p:nvSpPr>
        <p:spPr>
          <a:xfrm>
            <a:off x="914400" y="1981200"/>
            <a:ext cx="10363200" cy="4114800"/>
          </a:xfrm>
          <a:prstGeom prst="rect">
            <a:avLst/>
          </a:prstGeom>
        </p:spPr>
        <p:txBody>
          <a:bodyPr lIns="45719" tIns="45719" rIns="45719" bIns="45719"/>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91998877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342133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9"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1556844691"/>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Τίτλος και Αντικείμενο">
    <p:spTree>
      <p:nvGrpSpPr>
        <p:cNvPr id="1" name=""/>
        <p:cNvGrpSpPr/>
        <p:nvPr/>
      </p:nvGrpSpPr>
      <p:grpSpPr>
        <a:xfrm>
          <a:off x="0" y="0"/>
          <a:ext cx="0" cy="0"/>
          <a:chOff x="0" y="0"/>
          <a:chExt cx="0" cy="0"/>
        </a:xfrm>
      </p:grpSpPr>
      <p:sp>
        <p:nvSpPr>
          <p:cNvPr id="47" name="Title Text"/>
          <p:cNvSpPr txBox="1">
            <a:spLocks noGrp="1"/>
          </p:cNvSpPr>
          <p:nvPr>
            <p:ph type="title"/>
          </p:nvPr>
        </p:nvSpPr>
        <p:spPr>
          <a:xfrm>
            <a:off x="914400" y="609600"/>
            <a:ext cx="10354733" cy="1136650"/>
          </a:xfrm>
          <a:prstGeom prst="rect">
            <a:avLst/>
          </a:prstGeom>
        </p:spPr>
        <p:txBody>
          <a:bodyPr lIns="46799" tIns="46799" rIns="46799" bIns="46799"/>
          <a:lstStyle>
            <a:lvl1pPr defTabSz="457200"/>
          </a:lstStyle>
          <a:p>
            <a:r>
              <a:t>Title Text</a:t>
            </a:r>
          </a:p>
        </p:txBody>
      </p:sp>
      <p:sp>
        <p:nvSpPr>
          <p:cNvPr id="48" name="Body Level One…"/>
          <p:cNvSpPr txBox="1">
            <a:spLocks noGrp="1"/>
          </p:cNvSpPr>
          <p:nvPr>
            <p:ph type="body" idx="1"/>
          </p:nvPr>
        </p:nvSpPr>
        <p:spPr>
          <a:xfrm>
            <a:off x="914400" y="1981200"/>
            <a:ext cx="10354733" cy="4108450"/>
          </a:xfrm>
          <a:prstGeom prst="rect">
            <a:avLst/>
          </a:prstGeom>
        </p:spPr>
        <p:txBody>
          <a:bodyPr lIns="46799" tIns="46799" rIns="46799" bIns="46799"/>
          <a:lstStyle>
            <a:lvl1pPr defTabSz="457200">
              <a:spcBef>
                <a:spcPts val="800"/>
              </a:spcBef>
              <a:buSzTx/>
              <a:buNone/>
            </a:lvl1pPr>
            <a:lvl2pPr marL="342900" indent="114300" defTabSz="457200">
              <a:spcBef>
                <a:spcPts val="800"/>
              </a:spcBef>
              <a:buSzTx/>
              <a:buNone/>
            </a:lvl2pPr>
            <a:lvl3pPr marL="342900" indent="571500" defTabSz="457200">
              <a:spcBef>
                <a:spcPts val="800"/>
              </a:spcBef>
              <a:buSzTx/>
              <a:buNone/>
            </a:lvl3pPr>
            <a:lvl4pPr marL="342900" indent="1028700" defTabSz="457200">
              <a:spcBef>
                <a:spcPts val="800"/>
              </a:spcBef>
              <a:buSzTx/>
              <a:buNone/>
            </a:lvl4pPr>
            <a:lvl5pPr marL="342900" indent="1485900" defTabSz="457200">
              <a:spcBef>
                <a:spcPts val="800"/>
              </a:spcBef>
              <a:buSzTx/>
              <a:buNone/>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8737601" y="6248401"/>
            <a:ext cx="471218" cy="463844"/>
          </a:xfrm>
          <a:prstGeom prst="rect">
            <a:avLst/>
          </a:prstGeom>
        </p:spPr>
        <p:txBody>
          <a:bodyPr lIns="46799" tIns="46799" rIns="46799" bIns="46799"/>
          <a:lstStyle>
            <a:lvl1pPr algn="l"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lvl1pPr>
          </a:lstStyle>
          <a:p>
            <a:fld id="{86CB4B4D-7CA3-9044-876B-883B54F8677D}" type="slidenum">
              <a:t>‹#›</a:t>
            </a:fld>
            <a:endParaRPr/>
          </a:p>
        </p:txBody>
      </p:sp>
    </p:spTree>
    <p:extLst>
      <p:ext uri="{BB962C8B-B14F-4D97-AF65-F5344CB8AC3E}">
        <p14:creationId xmlns:p14="http://schemas.microsoft.com/office/powerpoint/2010/main" val="388199899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3_Default">
    <p:bg>
      <p:bgPr>
        <a:solidFill>
          <a:srgbClr val="000000"/>
        </a:solidFill>
        <a:effectLst/>
      </p:bgPr>
    </p:bg>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xfrm>
            <a:off x="10974363" y="6031523"/>
            <a:ext cx="303239" cy="300674"/>
          </a:xfrm>
          <a:prstGeom prst="rect">
            <a:avLst/>
          </a:prstGeom>
        </p:spPr>
        <p:txBody>
          <a:bodyPr lIns="42203" tIns="42203" rIns="42203" bIns="42203"/>
          <a:lstStyle/>
          <a:p>
            <a:fld id="{86CB4B4D-7CA3-9044-876B-883B54F8677D}" type="slidenum">
              <a:t>‹#›</a:t>
            </a:fld>
            <a:endParaRPr/>
          </a:p>
        </p:txBody>
      </p:sp>
      <p:sp>
        <p:nvSpPr>
          <p:cNvPr id="57" name="Title Text"/>
          <p:cNvSpPr txBox="1">
            <a:spLocks noGrp="1"/>
          </p:cNvSpPr>
          <p:nvPr>
            <p:ph type="title"/>
          </p:nvPr>
        </p:nvSpPr>
        <p:spPr>
          <a:xfrm>
            <a:off x="914400" y="826476"/>
            <a:ext cx="10363200" cy="1055078"/>
          </a:xfrm>
          <a:prstGeom prst="rect">
            <a:avLst/>
          </a:prstGeom>
        </p:spPr>
        <p:txBody>
          <a:bodyPr lIns="42203" tIns="42203" rIns="42203" bIns="42203"/>
          <a:lstStyle/>
          <a:p>
            <a:r>
              <a:t>Title Text</a:t>
            </a:r>
          </a:p>
        </p:txBody>
      </p:sp>
      <p:sp>
        <p:nvSpPr>
          <p:cNvPr id="58" name="Body Level One…"/>
          <p:cNvSpPr txBox="1">
            <a:spLocks noGrp="1"/>
          </p:cNvSpPr>
          <p:nvPr>
            <p:ph type="body" idx="1"/>
          </p:nvPr>
        </p:nvSpPr>
        <p:spPr>
          <a:xfrm>
            <a:off x="914400" y="2092569"/>
            <a:ext cx="10363200" cy="3798278"/>
          </a:xfrm>
          <a:prstGeom prst="rect">
            <a:avLst/>
          </a:prstGeom>
        </p:spPr>
        <p:txBody>
          <a:bodyPr lIns="42203" tIns="42203" rIns="42203" bIns="42203"/>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606017229"/>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4_Default">
    <p:bg>
      <p:bgPr>
        <a:solidFill>
          <a:srgbClr val="000000"/>
        </a:solidFill>
        <a:effectLst/>
      </p:bgPr>
    </p:bg>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10967263" y="6248400"/>
            <a:ext cx="310339" cy="307775"/>
          </a:xfrm>
          <a:prstGeom prst="rect">
            <a:avLst/>
          </a:prstGeom>
        </p:spPr>
        <p:txBody>
          <a:bodyPr lIns="45719" tIns="45719" rIns="45719" bIns="45719"/>
          <a:lstStyle/>
          <a:p>
            <a:fld id="{86CB4B4D-7CA3-9044-876B-883B54F8677D}" type="slidenum">
              <a:t>‹#›</a:t>
            </a:fld>
            <a:endParaRPr/>
          </a:p>
        </p:txBody>
      </p:sp>
      <p:sp>
        <p:nvSpPr>
          <p:cNvPr id="66" name="Title Text"/>
          <p:cNvSpPr txBox="1">
            <a:spLocks noGrp="1"/>
          </p:cNvSpPr>
          <p:nvPr>
            <p:ph type="title"/>
          </p:nvPr>
        </p:nvSpPr>
        <p:spPr>
          <a:xfrm>
            <a:off x="914400" y="609600"/>
            <a:ext cx="10363200" cy="1143000"/>
          </a:xfrm>
          <a:prstGeom prst="rect">
            <a:avLst/>
          </a:prstGeom>
        </p:spPr>
        <p:txBody>
          <a:bodyPr lIns="45719" tIns="45719" rIns="45719" bIns="45719"/>
          <a:lstStyle/>
          <a:p>
            <a:r>
              <a:t>Title Text</a:t>
            </a:r>
          </a:p>
        </p:txBody>
      </p:sp>
      <p:sp>
        <p:nvSpPr>
          <p:cNvPr id="67" name="Body Level One…"/>
          <p:cNvSpPr txBox="1">
            <a:spLocks noGrp="1"/>
          </p:cNvSpPr>
          <p:nvPr>
            <p:ph type="body" idx="1"/>
          </p:nvPr>
        </p:nvSpPr>
        <p:spPr>
          <a:xfrm>
            <a:off x="914400" y="1981200"/>
            <a:ext cx="10363200" cy="4114800"/>
          </a:xfrm>
          <a:prstGeom prst="rect">
            <a:avLst/>
          </a:prstGeom>
        </p:spPr>
        <p:txBody>
          <a:bodyPr lIns="45719" tIns="45719" rIns="45719" bIns="45719"/>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29700216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355930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Default 0">
    <p:bg>
      <p:bgPr>
        <a:solidFill>
          <a:srgbClr val="000067"/>
        </a:solidFill>
        <a:effectLst/>
      </p:bgPr>
    </p:bg>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1452477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0"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58666286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0ADB4C3B-D1EA-A9DC-11B1-7E5313E1DB5D}"/>
              </a:ext>
            </a:extLst>
          </p:cNvPr>
          <p:cNvSpPr>
            <a:spLocks noGrp="1"/>
          </p:cNvSpPr>
          <p:nvPr>
            <p:ph type="dt" sz="half" idx="10"/>
          </p:nvPr>
        </p:nvSpPr>
        <p:spPr/>
        <p:txBody>
          <a:bodyPr/>
          <a:lstStyle/>
          <a:p>
            <a:fld id="{4C78EAAE-4337-4E50-B55F-91673D2D2D43}" type="datetimeFigureOut">
              <a:rPr lang="el-GR" smtClean="0"/>
              <a:t>19/11/2024</a:t>
            </a:fld>
            <a:endParaRPr lang="el-GR"/>
          </a:p>
        </p:txBody>
      </p:sp>
      <p:sp>
        <p:nvSpPr>
          <p:cNvPr id="3" name="Θέση υποσέλιδου 2">
            <a:extLst>
              <a:ext uri="{FF2B5EF4-FFF2-40B4-BE49-F238E27FC236}">
                <a16:creationId xmlns:a16="http://schemas.microsoft.com/office/drawing/2014/main" id="{4D785E44-596B-FD07-EB90-730585E8233A}"/>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AA8CA3BC-87EE-38C9-A299-CA5EE5DA22E6}"/>
              </a:ext>
            </a:extLst>
          </p:cNvPr>
          <p:cNvSpPr>
            <a:spLocks noGrp="1"/>
          </p:cNvSpPr>
          <p:nvPr>
            <p:ph type="sldNum" sz="quarter" idx="12"/>
          </p:nvPr>
        </p:nvSpPr>
        <p:spPr/>
        <p:txBody>
          <a:bodyPr/>
          <a:lstStyle/>
          <a:p>
            <a:fld id="{6C715C2F-76BE-428A-AB58-75FE6AB90DF0}" type="slidenum">
              <a:rPr lang="el-GR" smtClean="0"/>
              <a:t>‹#›</a:t>
            </a:fld>
            <a:endParaRPr lang="el-GR"/>
          </a:p>
        </p:txBody>
      </p:sp>
    </p:spTree>
    <p:extLst>
      <p:ext uri="{BB962C8B-B14F-4D97-AF65-F5344CB8AC3E}">
        <p14:creationId xmlns:p14="http://schemas.microsoft.com/office/powerpoint/2010/main" val="33968682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9"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424858289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Τίτλος και Αντικείμενο">
    <p:spTree>
      <p:nvGrpSpPr>
        <p:cNvPr id="1" name=""/>
        <p:cNvGrpSpPr/>
        <p:nvPr/>
      </p:nvGrpSpPr>
      <p:grpSpPr>
        <a:xfrm>
          <a:off x="0" y="0"/>
          <a:ext cx="0" cy="0"/>
          <a:chOff x="0" y="0"/>
          <a:chExt cx="0" cy="0"/>
        </a:xfrm>
      </p:grpSpPr>
      <p:sp>
        <p:nvSpPr>
          <p:cNvPr id="47" name="Title Text"/>
          <p:cNvSpPr txBox="1">
            <a:spLocks noGrp="1"/>
          </p:cNvSpPr>
          <p:nvPr>
            <p:ph type="title"/>
          </p:nvPr>
        </p:nvSpPr>
        <p:spPr>
          <a:xfrm>
            <a:off x="914400" y="609600"/>
            <a:ext cx="10354733" cy="1136650"/>
          </a:xfrm>
          <a:prstGeom prst="rect">
            <a:avLst/>
          </a:prstGeom>
        </p:spPr>
        <p:txBody>
          <a:bodyPr lIns="46799" tIns="46799" rIns="46799" bIns="46799"/>
          <a:lstStyle>
            <a:lvl1pPr defTabSz="457200"/>
          </a:lstStyle>
          <a:p>
            <a:r>
              <a:t>Title Text</a:t>
            </a:r>
          </a:p>
        </p:txBody>
      </p:sp>
      <p:sp>
        <p:nvSpPr>
          <p:cNvPr id="48" name="Body Level One…"/>
          <p:cNvSpPr txBox="1">
            <a:spLocks noGrp="1"/>
          </p:cNvSpPr>
          <p:nvPr>
            <p:ph type="body" idx="1"/>
          </p:nvPr>
        </p:nvSpPr>
        <p:spPr>
          <a:xfrm>
            <a:off x="914400" y="1981200"/>
            <a:ext cx="10354733" cy="4108450"/>
          </a:xfrm>
          <a:prstGeom prst="rect">
            <a:avLst/>
          </a:prstGeom>
        </p:spPr>
        <p:txBody>
          <a:bodyPr lIns="46799" tIns="46799" rIns="46799" bIns="46799"/>
          <a:lstStyle>
            <a:lvl1pPr defTabSz="457200">
              <a:spcBef>
                <a:spcPts val="800"/>
              </a:spcBef>
              <a:buSzTx/>
              <a:buNone/>
            </a:lvl1pPr>
            <a:lvl2pPr marL="342900" indent="114300" defTabSz="457200">
              <a:spcBef>
                <a:spcPts val="800"/>
              </a:spcBef>
              <a:buSzTx/>
              <a:buNone/>
            </a:lvl2pPr>
            <a:lvl3pPr marL="342900" indent="571500" defTabSz="457200">
              <a:spcBef>
                <a:spcPts val="800"/>
              </a:spcBef>
              <a:buSzTx/>
              <a:buNone/>
            </a:lvl3pPr>
            <a:lvl4pPr marL="342900" indent="1028700" defTabSz="457200">
              <a:spcBef>
                <a:spcPts val="800"/>
              </a:spcBef>
              <a:buSzTx/>
              <a:buNone/>
            </a:lvl4pPr>
            <a:lvl5pPr marL="342900" indent="1485900" defTabSz="457200">
              <a:spcBef>
                <a:spcPts val="800"/>
              </a:spcBef>
              <a:buSzTx/>
              <a:buNone/>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8737601" y="6248401"/>
            <a:ext cx="471218" cy="463844"/>
          </a:xfrm>
          <a:prstGeom prst="rect">
            <a:avLst/>
          </a:prstGeom>
        </p:spPr>
        <p:txBody>
          <a:bodyPr lIns="46799" tIns="46799" rIns="46799" bIns="46799"/>
          <a:lstStyle>
            <a:lvl1pPr algn="l"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lvl1pPr>
          </a:lstStyle>
          <a:p>
            <a:fld id="{86CB4B4D-7CA3-9044-876B-883B54F8677D}" type="slidenum">
              <a:t>‹#›</a:t>
            </a:fld>
            <a:endParaRPr/>
          </a:p>
        </p:txBody>
      </p:sp>
    </p:spTree>
    <p:extLst>
      <p:ext uri="{BB962C8B-B14F-4D97-AF65-F5344CB8AC3E}">
        <p14:creationId xmlns:p14="http://schemas.microsoft.com/office/powerpoint/2010/main" val="1845420228"/>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3_Default">
    <p:bg>
      <p:bgPr>
        <a:solidFill>
          <a:srgbClr val="000000"/>
        </a:solidFill>
        <a:effectLst/>
      </p:bgPr>
    </p:bg>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xfrm>
            <a:off x="10974363" y="6031523"/>
            <a:ext cx="303239" cy="300674"/>
          </a:xfrm>
          <a:prstGeom prst="rect">
            <a:avLst/>
          </a:prstGeom>
        </p:spPr>
        <p:txBody>
          <a:bodyPr lIns="42203" tIns="42203" rIns="42203" bIns="42203"/>
          <a:lstStyle/>
          <a:p>
            <a:fld id="{86CB4B4D-7CA3-9044-876B-883B54F8677D}" type="slidenum">
              <a:t>‹#›</a:t>
            </a:fld>
            <a:endParaRPr/>
          </a:p>
        </p:txBody>
      </p:sp>
      <p:sp>
        <p:nvSpPr>
          <p:cNvPr id="57" name="Title Text"/>
          <p:cNvSpPr txBox="1">
            <a:spLocks noGrp="1"/>
          </p:cNvSpPr>
          <p:nvPr>
            <p:ph type="title"/>
          </p:nvPr>
        </p:nvSpPr>
        <p:spPr>
          <a:xfrm>
            <a:off x="914400" y="826476"/>
            <a:ext cx="10363200" cy="1055078"/>
          </a:xfrm>
          <a:prstGeom prst="rect">
            <a:avLst/>
          </a:prstGeom>
        </p:spPr>
        <p:txBody>
          <a:bodyPr lIns="42203" tIns="42203" rIns="42203" bIns="42203"/>
          <a:lstStyle/>
          <a:p>
            <a:r>
              <a:t>Title Text</a:t>
            </a:r>
          </a:p>
        </p:txBody>
      </p:sp>
      <p:sp>
        <p:nvSpPr>
          <p:cNvPr id="58" name="Body Level One…"/>
          <p:cNvSpPr txBox="1">
            <a:spLocks noGrp="1"/>
          </p:cNvSpPr>
          <p:nvPr>
            <p:ph type="body" idx="1"/>
          </p:nvPr>
        </p:nvSpPr>
        <p:spPr>
          <a:xfrm>
            <a:off x="914400" y="2092569"/>
            <a:ext cx="10363200" cy="3798278"/>
          </a:xfrm>
          <a:prstGeom prst="rect">
            <a:avLst/>
          </a:prstGeom>
        </p:spPr>
        <p:txBody>
          <a:bodyPr lIns="42203" tIns="42203" rIns="42203" bIns="42203"/>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304838798"/>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4_Default">
    <p:bg>
      <p:bgPr>
        <a:solidFill>
          <a:srgbClr val="000000"/>
        </a:solidFill>
        <a:effectLst/>
      </p:bgPr>
    </p:bg>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10967263" y="6248400"/>
            <a:ext cx="310339" cy="307775"/>
          </a:xfrm>
          <a:prstGeom prst="rect">
            <a:avLst/>
          </a:prstGeom>
        </p:spPr>
        <p:txBody>
          <a:bodyPr lIns="45719" tIns="45719" rIns="45719" bIns="45719"/>
          <a:lstStyle/>
          <a:p>
            <a:fld id="{86CB4B4D-7CA3-9044-876B-883B54F8677D}" type="slidenum">
              <a:t>‹#›</a:t>
            </a:fld>
            <a:endParaRPr/>
          </a:p>
        </p:txBody>
      </p:sp>
      <p:sp>
        <p:nvSpPr>
          <p:cNvPr id="66" name="Title Text"/>
          <p:cNvSpPr txBox="1">
            <a:spLocks noGrp="1"/>
          </p:cNvSpPr>
          <p:nvPr>
            <p:ph type="title"/>
          </p:nvPr>
        </p:nvSpPr>
        <p:spPr>
          <a:xfrm>
            <a:off x="914400" y="609600"/>
            <a:ext cx="10363200" cy="1143000"/>
          </a:xfrm>
          <a:prstGeom prst="rect">
            <a:avLst/>
          </a:prstGeom>
        </p:spPr>
        <p:txBody>
          <a:bodyPr lIns="45719" tIns="45719" rIns="45719" bIns="45719"/>
          <a:lstStyle/>
          <a:p>
            <a:r>
              <a:t>Title Text</a:t>
            </a:r>
          </a:p>
        </p:txBody>
      </p:sp>
      <p:sp>
        <p:nvSpPr>
          <p:cNvPr id="67" name="Body Level One…"/>
          <p:cNvSpPr txBox="1">
            <a:spLocks noGrp="1"/>
          </p:cNvSpPr>
          <p:nvPr>
            <p:ph type="body" idx="1"/>
          </p:nvPr>
        </p:nvSpPr>
        <p:spPr>
          <a:xfrm>
            <a:off x="914400" y="1981200"/>
            <a:ext cx="10363200" cy="4114800"/>
          </a:xfrm>
          <a:prstGeom prst="rect">
            <a:avLst/>
          </a:prstGeom>
        </p:spPr>
        <p:txBody>
          <a:bodyPr lIns="45719" tIns="45719" rIns="45719" bIns="45719"/>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876082276"/>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9408453"/>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fault 0">
    <p:bg>
      <p:bgPr>
        <a:solidFill>
          <a:srgbClr val="000067"/>
        </a:solidFill>
        <a:effectLst/>
      </p:bgPr>
    </p:bg>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65659498"/>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0"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441321600"/>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914401" y="381001"/>
            <a:ext cx="10358967" cy="1597025"/>
          </a:xfrm>
          <a:prstGeom prst="rect">
            <a:avLst/>
          </a:prstGeom>
        </p:spPr>
        <p:txBody>
          <a:bodyPr lIns="44999" tIns="44999" rIns="44999" bIns="44999" anchor="t"/>
          <a:lstStyle>
            <a:lvl1pPr defTabSz="457200">
              <a:lnSpc>
                <a:spcPct val="93000"/>
              </a:lnSpc>
              <a:defRPr sz="2400"/>
            </a:lvl1pPr>
          </a:lstStyle>
          <a:p>
            <a:r>
              <a:t>Title Text</a:t>
            </a:r>
          </a:p>
        </p:txBody>
      </p:sp>
      <p:sp>
        <p:nvSpPr>
          <p:cNvPr id="39" name="Body Level One…"/>
          <p:cNvSpPr txBox="1">
            <a:spLocks noGrp="1"/>
          </p:cNvSpPr>
          <p:nvPr>
            <p:ph type="body" idx="1"/>
          </p:nvPr>
        </p:nvSpPr>
        <p:spPr>
          <a:xfrm>
            <a:off x="914401" y="1981201"/>
            <a:ext cx="10358967" cy="4873625"/>
          </a:xfrm>
          <a:prstGeom prst="rect">
            <a:avLst/>
          </a:prstGeom>
        </p:spPr>
        <p:txBody>
          <a:bodyPr lIns="44999" tIns="44999" rIns="44999" bIns="44999"/>
          <a:lstStyle>
            <a:lvl1pPr defTabSz="457200">
              <a:lnSpc>
                <a:spcPct val="93000"/>
              </a:lnSpc>
              <a:spcBef>
                <a:spcPts val="1400"/>
              </a:spcBef>
              <a:buSzTx/>
              <a:buNone/>
            </a:lvl1pPr>
            <a:lvl2pPr marL="342900" indent="114300" defTabSz="457200">
              <a:lnSpc>
                <a:spcPct val="93000"/>
              </a:lnSpc>
              <a:spcBef>
                <a:spcPts val="1400"/>
              </a:spcBef>
              <a:buSzTx/>
              <a:buNone/>
            </a:lvl2pPr>
            <a:lvl3pPr marL="342900" indent="571500" defTabSz="457200">
              <a:lnSpc>
                <a:spcPct val="93000"/>
              </a:lnSpc>
              <a:spcBef>
                <a:spcPts val="1400"/>
              </a:spcBef>
              <a:buSzTx/>
              <a:buNone/>
            </a:lvl3pPr>
            <a:lvl4pPr marL="342900" indent="1028700" defTabSz="457200">
              <a:lnSpc>
                <a:spcPct val="93000"/>
              </a:lnSpc>
              <a:spcBef>
                <a:spcPts val="1400"/>
              </a:spcBef>
              <a:buSzTx/>
              <a:buNone/>
            </a:lvl4pPr>
            <a:lvl5pPr marL="342900" indent="1485900" defTabSz="457200">
              <a:lnSpc>
                <a:spcPct val="93000"/>
              </a:lnSpc>
              <a:spcBef>
                <a:spcPts val="1400"/>
              </a:spcBef>
              <a:buSzTx/>
              <a:buNone/>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737601" y="6248400"/>
            <a:ext cx="373005" cy="348512"/>
          </a:xfrm>
          <a:prstGeom prst="rect">
            <a:avLst/>
          </a:prstGeom>
        </p:spPr>
        <p:txBody>
          <a:bodyPr lIns="44999" tIns="44999" rIns="44999" bIns="44999"/>
          <a:lstStyle>
            <a:lvl1pPr algn="l" defTabSz="45720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lvl1pPr>
          </a:lstStyle>
          <a:p>
            <a:fld id="{86CB4B4D-7CA3-9044-876B-883B54F8677D}" type="slidenum">
              <a:t>‹#›</a:t>
            </a:fld>
            <a:endParaRPr/>
          </a:p>
        </p:txBody>
      </p:sp>
    </p:spTree>
    <p:extLst>
      <p:ext uri="{BB962C8B-B14F-4D97-AF65-F5344CB8AC3E}">
        <p14:creationId xmlns:p14="http://schemas.microsoft.com/office/powerpoint/2010/main" val="3684687509"/>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Τίτλος και Αντικείμενο">
    <p:spTree>
      <p:nvGrpSpPr>
        <p:cNvPr id="1" name=""/>
        <p:cNvGrpSpPr/>
        <p:nvPr/>
      </p:nvGrpSpPr>
      <p:grpSpPr>
        <a:xfrm>
          <a:off x="0" y="0"/>
          <a:ext cx="0" cy="0"/>
          <a:chOff x="0" y="0"/>
          <a:chExt cx="0" cy="0"/>
        </a:xfrm>
      </p:grpSpPr>
      <p:sp>
        <p:nvSpPr>
          <p:cNvPr id="47" name="Title Text"/>
          <p:cNvSpPr txBox="1">
            <a:spLocks noGrp="1"/>
          </p:cNvSpPr>
          <p:nvPr>
            <p:ph type="title"/>
          </p:nvPr>
        </p:nvSpPr>
        <p:spPr>
          <a:xfrm>
            <a:off x="914400" y="609600"/>
            <a:ext cx="10354733" cy="1136650"/>
          </a:xfrm>
          <a:prstGeom prst="rect">
            <a:avLst/>
          </a:prstGeom>
        </p:spPr>
        <p:txBody>
          <a:bodyPr lIns="46799" tIns="46799" rIns="46799" bIns="46799"/>
          <a:lstStyle>
            <a:lvl1pPr defTabSz="457200"/>
          </a:lstStyle>
          <a:p>
            <a:r>
              <a:t>Title Text</a:t>
            </a:r>
          </a:p>
        </p:txBody>
      </p:sp>
      <p:sp>
        <p:nvSpPr>
          <p:cNvPr id="48" name="Body Level One…"/>
          <p:cNvSpPr txBox="1">
            <a:spLocks noGrp="1"/>
          </p:cNvSpPr>
          <p:nvPr>
            <p:ph type="body" idx="1"/>
          </p:nvPr>
        </p:nvSpPr>
        <p:spPr>
          <a:xfrm>
            <a:off x="914400" y="1981200"/>
            <a:ext cx="10354733" cy="4108450"/>
          </a:xfrm>
          <a:prstGeom prst="rect">
            <a:avLst/>
          </a:prstGeom>
        </p:spPr>
        <p:txBody>
          <a:bodyPr lIns="46799" tIns="46799" rIns="46799" bIns="46799"/>
          <a:lstStyle>
            <a:lvl1pPr defTabSz="457200">
              <a:spcBef>
                <a:spcPts val="800"/>
              </a:spcBef>
              <a:buSzTx/>
              <a:buNone/>
            </a:lvl1pPr>
            <a:lvl2pPr marL="342900" indent="114300" defTabSz="457200">
              <a:spcBef>
                <a:spcPts val="800"/>
              </a:spcBef>
              <a:buSzTx/>
              <a:buNone/>
            </a:lvl2pPr>
            <a:lvl3pPr marL="342900" indent="571500" defTabSz="457200">
              <a:spcBef>
                <a:spcPts val="800"/>
              </a:spcBef>
              <a:buSzTx/>
              <a:buNone/>
            </a:lvl3pPr>
            <a:lvl4pPr marL="342900" indent="1028700" defTabSz="457200">
              <a:spcBef>
                <a:spcPts val="800"/>
              </a:spcBef>
              <a:buSzTx/>
              <a:buNone/>
            </a:lvl4pPr>
            <a:lvl5pPr marL="342900" indent="1485900" defTabSz="457200">
              <a:spcBef>
                <a:spcPts val="800"/>
              </a:spcBef>
              <a:buSzTx/>
              <a:buNone/>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8737601" y="6248401"/>
            <a:ext cx="471218" cy="463844"/>
          </a:xfrm>
          <a:prstGeom prst="rect">
            <a:avLst/>
          </a:prstGeom>
        </p:spPr>
        <p:txBody>
          <a:bodyPr lIns="46799" tIns="46799" rIns="46799" bIns="46799"/>
          <a:lstStyle>
            <a:lvl1pPr algn="l"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lvl1pPr>
          </a:lstStyle>
          <a:p>
            <a:fld id="{86CB4B4D-7CA3-9044-876B-883B54F8677D}" type="slidenum">
              <a:t>‹#›</a:t>
            </a:fld>
            <a:endParaRPr/>
          </a:p>
        </p:txBody>
      </p:sp>
    </p:spTree>
    <p:extLst>
      <p:ext uri="{BB962C8B-B14F-4D97-AF65-F5344CB8AC3E}">
        <p14:creationId xmlns:p14="http://schemas.microsoft.com/office/powerpoint/2010/main" val="719012801"/>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3_Default">
    <p:bg>
      <p:bgPr>
        <a:solidFill>
          <a:srgbClr val="000000"/>
        </a:solidFill>
        <a:effectLst/>
      </p:bgPr>
    </p:bg>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xfrm>
            <a:off x="10974363" y="6031523"/>
            <a:ext cx="303239" cy="300674"/>
          </a:xfrm>
          <a:prstGeom prst="rect">
            <a:avLst/>
          </a:prstGeom>
        </p:spPr>
        <p:txBody>
          <a:bodyPr lIns="42203" tIns="42203" rIns="42203" bIns="42203"/>
          <a:lstStyle/>
          <a:p>
            <a:fld id="{86CB4B4D-7CA3-9044-876B-883B54F8677D}" type="slidenum">
              <a:t>‹#›</a:t>
            </a:fld>
            <a:endParaRPr/>
          </a:p>
        </p:txBody>
      </p:sp>
      <p:sp>
        <p:nvSpPr>
          <p:cNvPr id="57" name="Title Text"/>
          <p:cNvSpPr txBox="1">
            <a:spLocks noGrp="1"/>
          </p:cNvSpPr>
          <p:nvPr>
            <p:ph type="title"/>
          </p:nvPr>
        </p:nvSpPr>
        <p:spPr>
          <a:xfrm>
            <a:off x="914400" y="826476"/>
            <a:ext cx="10363200" cy="1055078"/>
          </a:xfrm>
          <a:prstGeom prst="rect">
            <a:avLst/>
          </a:prstGeom>
        </p:spPr>
        <p:txBody>
          <a:bodyPr lIns="42203" tIns="42203" rIns="42203" bIns="42203"/>
          <a:lstStyle/>
          <a:p>
            <a:r>
              <a:t>Title Text</a:t>
            </a:r>
          </a:p>
        </p:txBody>
      </p:sp>
      <p:sp>
        <p:nvSpPr>
          <p:cNvPr id="58" name="Body Level One…"/>
          <p:cNvSpPr txBox="1">
            <a:spLocks noGrp="1"/>
          </p:cNvSpPr>
          <p:nvPr>
            <p:ph type="body" idx="1"/>
          </p:nvPr>
        </p:nvSpPr>
        <p:spPr>
          <a:xfrm>
            <a:off x="914400" y="2092569"/>
            <a:ext cx="10363200" cy="3798278"/>
          </a:xfrm>
          <a:prstGeom prst="rect">
            <a:avLst/>
          </a:prstGeom>
        </p:spPr>
        <p:txBody>
          <a:bodyPr lIns="42203" tIns="42203" rIns="42203" bIns="42203"/>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3857713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DA7494-4808-5E52-1D43-4114DD73C00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8F8412A-DB38-4CDC-D3DA-A95F184EB5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3DB9E4E5-002B-B90A-22D6-A7AAAF82B9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205D3C15-2D49-6E3C-C285-1B04BF2E464F}"/>
              </a:ext>
            </a:extLst>
          </p:cNvPr>
          <p:cNvSpPr>
            <a:spLocks noGrp="1"/>
          </p:cNvSpPr>
          <p:nvPr>
            <p:ph type="dt" sz="half" idx="10"/>
          </p:nvPr>
        </p:nvSpPr>
        <p:spPr/>
        <p:txBody>
          <a:bodyPr/>
          <a:lstStyle/>
          <a:p>
            <a:fld id="{4C78EAAE-4337-4E50-B55F-91673D2D2D43}" type="datetimeFigureOut">
              <a:rPr lang="el-GR" smtClean="0"/>
              <a:t>19/11/2024</a:t>
            </a:fld>
            <a:endParaRPr lang="el-GR"/>
          </a:p>
        </p:txBody>
      </p:sp>
      <p:sp>
        <p:nvSpPr>
          <p:cNvPr id="6" name="Θέση υποσέλιδου 5">
            <a:extLst>
              <a:ext uri="{FF2B5EF4-FFF2-40B4-BE49-F238E27FC236}">
                <a16:creationId xmlns:a16="http://schemas.microsoft.com/office/drawing/2014/main" id="{9FA71449-9E7F-B642-8CCE-A4F83B04AAD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3DD10AC-D511-9E4A-7853-0FDD06F0FE71}"/>
              </a:ext>
            </a:extLst>
          </p:cNvPr>
          <p:cNvSpPr>
            <a:spLocks noGrp="1"/>
          </p:cNvSpPr>
          <p:nvPr>
            <p:ph type="sldNum" sz="quarter" idx="12"/>
          </p:nvPr>
        </p:nvSpPr>
        <p:spPr/>
        <p:txBody>
          <a:bodyPr/>
          <a:lstStyle/>
          <a:p>
            <a:fld id="{6C715C2F-76BE-428A-AB58-75FE6AB90DF0}" type="slidenum">
              <a:rPr lang="el-GR" smtClean="0"/>
              <a:t>‹#›</a:t>
            </a:fld>
            <a:endParaRPr lang="el-GR"/>
          </a:p>
        </p:txBody>
      </p:sp>
    </p:spTree>
    <p:extLst>
      <p:ext uri="{BB962C8B-B14F-4D97-AF65-F5344CB8AC3E}">
        <p14:creationId xmlns:p14="http://schemas.microsoft.com/office/powerpoint/2010/main" val="8011527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4_Default">
    <p:bg>
      <p:bgPr>
        <a:solidFill>
          <a:srgbClr val="000000"/>
        </a:solidFill>
        <a:effectLst/>
      </p:bgPr>
    </p:bg>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10967263" y="6248400"/>
            <a:ext cx="310339" cy="307775"/>
          </a:xfrm>
          <a:prstGeom prst="rect">
            <a:avLst/>
          </a:prstGeom>
        </p:spPr>
        <p:txBody>
          <a:bodyPr lIns="45719" tIns="45719" rIns="45719" bIns="45719"/>
          <a:lstStyle/>
          <a:p>
            <a:fld id="{86CB4B4D-7CA3-9044-876B-883B54F8677D}" type="slidenum">
              <a:t>‹#›</a:t>
            </a:fld>
            <a:endParaRPr/>
          </a:p>
        </p:txBody>
      </p:sp>
      <p:sp>
        <p:nvSpPr>
          <p:cNvPr id="66" name="Title Text"/>
          <p:cNvSpPr txBox="1">
            <a:spLocks noGrp="1"/>
          </p:cNvSpPr>
          <p:nvPr>
            <p:ph type="title"/>
          </p:nvPr>
        </p:nvSpPr>
        <p:spPr>
          <a:xfrm>
            <a:off x="914400" y="609600"/>
            <a:ext cx="10363200" cy="1143000"/>
          </a:xfrm>
          <a:prstGeom prst="rect">
            <a:avLst/>
          </a:prstGeom>
        </p:spPr>
        <p:txBody>
          <a:bodyPr lIns="45719" tIns="45719" rIns="45719" bIns="45719"/>
          <a:lstStyle/>
          <a:p>
            <a:r>
              <a:t>Title Text</a:t>
            </a:r>
          </a:p>
        </p:txBody>
      </p:sp>
      <p:sp>
        <p:nvSpPr>
          <p:cNvPr id="67" name="Body Level One…"/>
          <p:cNvSpPr txBox="1">
            <a:spLocks noGrp="1"/>
          </p:cNvSpPr>
          <p:nvPr>
            <p:ph type="body" idx="1"/>
          </p:nvPr>
        </p:nvSpPr>
        <p:spPr>
          <a:xfrm>
            <a:off x="914400" y="1981200"/>
            <a:ext cx="10363200" cy="4114800"/>
          </a:xfrm>
          <a:prstGeom prst="rect">
            <a:avLst/>
          </a:prstGeom>
        </p:spPr>
        <p:txBody>
          <a:bodyPr lIns="45719" tIns="45719" rIns="45719" bIns="45719"/>
          <a:lstStyle>
            <a:lvl2pPr marL="783771" indent="-326571"/>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31205346"/>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1156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562" y="436330"/>
            <a:ext cx="10972120" cy="818814"/>
          </a:xfrm>
          <a:prstGeom prst="rect">
            <a:avLst/>
          </a:prstGeom>
        </p:spPr>
        <p:txBody>
          <a:bodyPr lIns="0" tIns="0" rIns="0" bIns="0" anchor="ctr">
            <a:spAutoFit/>
          </a:bodyPr>
          <a:lstStyle/>
          <a:p>
            <a:pPr algn="ctr"/>
            <a:endParaRPr lang="en-GB" sz="5321" b="0" strike="noStrike" spc="-1">
              <a:latin typeface="Arial"/>
            </a:endParaRPr>
          </a:p>
        </p:txBody>
      </p:sp>
      <p:sp>
        <p:nvSpPr>
          <p:cNvPr id="41" name="PlaceHolder 2"/>
          <p:cNvSpPr>
            <a:spLocks noGrp="1"/>
          </p:cNvSpPr>
          <p:nvPr>
            <p:ph type="subTitle"/>
          </p:nvPr>
        </p:nvSpPr>
        <p:spPr>
          <a:xfrm>
            <a:off x="609562" y="3295252"/>
            <a:ext cx="10972120" cy="595548"/>
          </a:xfrm>
          <a:prstGeom prst="rect">
            <a:avLst/>
          </a:prstGeom>
        </p:spPr>
        <p:txBody>
          <a:bodyPr lIns="0" tIns="0" rIns="0" bIns="0" anchor="ctr">
            <a:spAutoFit/>
          </a:bodyPr>
          <a:lstStyle/>
          <a:p>
            <a:pPr algn="ctr"/>
            <a:endParaRPr lang="en-GB" sz="3870" b="0" strike="noStrike" spc="-1">
              <a:latin typeface="Arial"/>
            </a:endParaRPr>
          </a:p>
        </p:txBody>
      </p:sp>
    </p:spTree>
    <p:extLst>
      <p:ext uri="{BB962C8B-B14F-4D97-AF65-F5344CB8AC3E}">
        <p14:creationId xmlns:p14="http://schemas.microsoft.com/office/powerpoint/2010/main" val="5572544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562" y="436330"/>
            <a:ext cx="10972120" cy="818814"/>
          </a:xfrm>
          <a:prstGeom prst="rect">
            <a:avLst/>
          </a:prstGeom>
        </p:spPr>
        <p:txBody>
          <a:bodyPr lIns="0" tIns="0" rIns="0" bIns="0" anchor="ctr">
            <a:spAutoFit/>
          </a:bodyPr>
          <a:lstStyle/>
          <a:p>
            <a:pPr algn="ctr"/>
            <a:endParaRPr lang="en-GB" sz="5321" b="0" strike="noStrike" spc="-1">
              <a:latin typeface="Arial"/>
            </a:endParaRPr>
          </a:p>
        </p:txBody>
      </p:sp>
      <p:sp>
        <p:nvSpPr>
          <p:cNvPr id="43" name="PlaceHolder 2"/>
          <p:cNvSpPr>
            <a:spLocks noGrp="1"/>
          </p:cNvSpPr>
          <p:nvPr>
            <p:ph type="body"/>
          </p:nvPr>
        </p:nvSpPr>
        <p:spPr>
          <a:xfrm>
            <a:off x="609562" y="1604399"/>
            <a:ext cx="10972120" cy="3977254"/>
          </a:xfrm>
          <a:prstGeom prst="rect">
            <a:avLst/>
          </a:prstGeom>
        </p:spPr>
        <p:txBody>
          <a:bodyPr lIns="0" tIns="0" rIns="0" bIns="0">
            <a:normAutofit/>
          </a:bodyPr>
          <a:lstStyle/>
          <a:p>
            <a:endParaRPr lang="en-GB" sz="3870" b="0" strike="noStrike" spc="-1">
              <a:latin typeface="Arial"/>
            </a:endParaRPr>
          </a:p>
        </p:txBody>
      </p:sp>
    </p:spTree>
    <p:extLst>
      <p:ext uri="{BB962C8B-B14F-4D97-AF65-F5344CB8AC3E}">
        <p14:creationId xmlns:p14="http://schemas.microsoft.com/office/powerpoint/2010/main" val="38084304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562" y="436330"/>
            <a:ext cx="10972120" cy="818814"/>
          </a:xfrm>
          <a:prstGeom prst="rect">
            <a:avLst/>
          </a:prstGeom>
        </p:spPr>
        <p:txBody>
          <a:bodyPr lIns="0" tIns="0" rIns="0" bIns="0" anchor="ctr">
            <a:spAutoFit/>
          </a:bodyPr>
          <a:lstStyle/>
          <a:p>
            <a:pPr algn="ctr"/>
            <a:endParaRPr lang="en-GB" sz="5321" b="0" strike="noStrike" spc="-1">
              <a:latin typeface="Arial"/>
            </a:endParaRPr>
          </a:p>
        </p:txBody>
      </p:sp>
      <p:sp>
        <p:nvSpPr>
          <p:cNvPr id="45" name="PlaceHolder 2"/>
          <p:cNvSpPr>
            <a:spLocks noGrp="1"/>
          </p:cNvSpPr>
          <p:nvPr>
            <p:ph type="body"/>
          </p:nvPr>
        </p:nvSpPr>
        <p:spPr>
          <a:xfrm>
            <a:off x="609562" y="1604399"/>
            <a:ext cx="5354133" cy="3977254"/>
          </a:xfrm>
          <a:prstGeom prst="rect">
            <a:avLst/>
          </a:prstGeom>
        </p:spPr>
        <p:txBody>
          <a:bodyPr lIns="0" tIns="0" rIns="0" bIns="0">
            <a:normAutofit/>
          </a:bodyPr>
          <a:lstStyle/>
          <a:p>
            <a:endParaRPr lang="en-GB" sz="3870" b="0" strike="noStrike" spc="-1">
              <a:latin typeface="Arial"/>
            </a:endParaRPr>
          </a:p>
        </p:txBody>
      </p:sp>
      <p:sp>
        <p:nvSpPr>
          <p:cNvPr id="46" name="PlaceHolder 3"/>
          <p:cNvSpPr>
            <a:spLocks noGrp="1"/>
          </p:cNvSpPr>
          <p:nvPr>
            <p:ph type="body"/>
          </p:nvPr>
        </p:nvSpPr>
        <p:spPr>
          <a:xfrm>
            <a:off x="6231903" y="1604399"/>
            <a:ext cx="5354133" cy="3977254"/>
          </a:xfrm>
          <a:prstGeom prst="rect">
            <a:avLst/>
          </a:prstGeom>
        </p:spPr>
        <p:txBody>
          <a:bodyPr lIns="0" tIns="0" rIns="0" bIns="0">
            <a:normAutofit/>
          </a:bodyPr>
          <a:lstStyle/>
          <a:p>
            <a:endParaRPr lang="en-GB" sz="3870" b="0" strike="noStrike" spc="-1">
              <a:latin typeface="Arial"/>
            </a:endParaRPr>
          </a:p>
        </p:txBody>
      </p:sp>
    </p:spTree>
    <p:extLst>
      <p:ext uri="{BB962C8B-B14F-4D97-AF65-F5344CB8AC3E}">
        <p14:creationId xmlns:p14="http://schemas.microsoft.com/office/powerpoint/2010/main" val="33713674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562" y="436330"/>
            <a:ext cx="10972120" cy="818814"/>
          </a:xfrm>
          <a:prstGeom prst="rect">
            <a:avLst/>
          </a:prstGeom>
        </p:spPr>
        <p:txBody>
          <a:bodyPr lIns="0" tIns="0" rIns="0" bIns="0" anchor="ctr">
            <a:spAutoFit/>
          </a:bodyPr>
          <a:lstStyle/>
          <a:p>
            <a:pPr algn="ctr"/>
            <a:endParaRPr lang="en-GB" sz="5321" b="0" strike="noStrike" spc="-1">
              <a:latin typeface="Arial"/>
            </a:endParaRPr>
          </a:p>
        </p:txBody>
      </p:sp>
    </p:spTree>
    <p:extLst>
      <p:ext uri="{BB962C8B-B14F-4D97-AF65-F5344CB8AC3E}">
        <p14:creationId xmlns:p14="http://schemas.microsoft.com/office/powerpoint/2010/main" val="13649541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562" y="2629328"/>
            <a:ext cx="10972120" cy="595548"/>
          </a:xfrm>
          <a:prstGeom prst="rect">
            <a:avLst/>
          </a:prstGeom>
        </p:spPr>
        <p:txBody>
          <a:bodyPr lIns="0" tIns="0" rIns="0" bIns="0" anchor="ctr">
            <a:spAutoFit/>
          </a:bodyPr>
          <a:lstStyle/>
          <a:p>
            <a:pPr algn="ctr"/>
            <a:endParaRPr lang="en-GB" sz="3870" b="0" strike="noStrike" spc="-1">
              <a:latin typeface="Arial"/>
            </a:endParaRPr>
          </a:p>
        </p:txBody>
      </p:sp>
    </p:spTree>
    <p:extLst>
      <p:ext uri="{BB962C8B-B14F-4D97-AF65-F5344CB8AC3E}">
        <p14:creationId xmlns:p14="http://schemas.microsoft.com/office/powerpoint/2010/main" val="10828257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562" y="436330"/>
            <a:ext cx="10972120" cy="818814"/>
          </a:xfrm>
          <a:prstGeom prst="rect">
            <a:avLst/>
          </a:prstGeom>
        </p:spPr>
        <p:txBody>
          <a:bodyPr lIns="0" tIns="0" rIns="0" bIns="0" anchor="ctr">
            <a:spAutoFit/>
          </a:bodyPr>
          <a:lstStyle/>
          <a:p>
            <a:pPr algn="ctr"/>
            <a:endParaRPr lang="en-GB" sz="5321" b="0" strike="noStrike" spc="-1">
              <a:latin typeface="Arial"/>
            </a:endParaRPr>
          </a:p>
        </p:txBody>
      </p:sp>
      <p:sp>
        <p:nvSpPr>
          <p:cNvPr id="50" name="PlaceHolder 2"/>
          <p:cNvSpPr>
            <a:spLocks noGrp="1"/>
          </p:cNvSpPr>
          <p:nvPr>
            <p:ph type="body"/>
          </p:nvPr>
        </p:nvSpPr>
        <p:spPr>
          <a:xfrm>
            <a:off x="609562" y="1604399"/>
            <a:ext cx="5354133" cy="1896978"/>
          </a:xfrm>
          <a:prstGeom prst="rect">
            <a:avLst/>
          </a:prstGeom>
        </p:spPr>
        <p:txBody>
          <a:bodyPr lIns="0" tIns="0" rIns="0" bIns="0">
            <a:normAutofit/>
          </a:bodyPr>
          <a:lstStyle/>
          <a:p>
            <a:endParaRPr lang="en-GB" sz="3870" b="0" strike="noStrike" spc="-1">
              <a:latin typeface="Arial"/>
            </a:endParaRPr>
          </a:p>
        </p:txBody>
      </p:sp>
      <p:sp>
        <p:nvSpPr>
          <p:cNvPr id="51" name="PlaceHolder 3"/>
          <p:cNvSpPr>
            <a:spLocks noGrp="1"/>
          </p:cNvSpPr>
          <p:nvPr>
            <p:ph type="body"/>
          </p:nvPr>
        </p:nvSpPr>
        <p:spPr>
          <a:xfrm>
            <a:off x="6231903" y="1604399"/>
            <a:ext cx="5354133" cy="3977254"/>
          </a:xfrm>
          <a:prstGeom prst="rect">
            <a:avLst/>
          </a:prstGeom>
        </p:spPr>
        <p:txBody>
          <a:bodyPr lIns="0" tIns="0" rIns="0" bIns="0">
            <a:normAutofit/>
          </a:bodyPr>
          <a:lstStyle/>
          <a:p>
            <a:endParaRPr lang="en-GB" sz="3870" b="0" strike="noStrike" spc="-1">
              <a:latin typeface="Arial"/>
            </a:endParaRPr>
          </a:p>
        </p:txBody>
      </p:sp>
      <p:sp>
        <p:nvSpPr>
          <p:cNvPr id="52" name="PlaceHolder 4"/>
          <p:cNvSpPr>
            <a:spLocks noGrp="1"/>
          </p:cNvSpPr>
          <p:nvPr>
            <p:ph type="body"/>
          </p:nvPr>
        </p:nvSpPr>
        <p:spPr>
          <a:xfrm>
            <a:off x="609562" y="3682062"/>
            <a:ext cx="5354133" cy="1896978"/>
          </a:xfrm>
          <a:prstGeom prst="rect">
            <a:avLst/>
          </a:prstGeom>
        </p:spPr>
        <p:txBody>
          <a:bodyPr lIns="0" tIns="0" rIns="0" bIns="0">
            <a:normAutofit/>
          </a:bodyPr>
          <a:lstStyle/>
          <a:p>
            <a:endParaRPr lang="en-GB" sz="3870" b="0" strike="noStrike" spc="-1">
              <a:latin typeface="Arial"/>
            </a:endParaRPr>
          </a:p>
        </p:txBody>
      </p:sp>
    </p:spTree>
    <p:extLst>
      <p:ext uri="{BB962C8B-B14F-4D97-AF65-F5344CB8AC3E}">
        <p14:creationId xmlns:p14="http://schemas.microsoft.com/office/powerpoint/2010/main" val="11698517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562" y="436330"/>
            <a:ext cx="10972120" cy="818814"/>
          </a:xfrm>
          <a:prstGeom prst="rect">
            <a:avLst/>
          </a:prstGeom>
        </p:spPr>
        <p:txBody>
          <a:bodyPr lIns="0" tIns="0" rIns="0" bIns="0" anchor="ctr">
            <a:spAutoFit/>
          </a:bodyPr>
          <a:lstStyle/>
          <a:p>
            <a:pPr algn="ctr"/>
            <a:endParaRPr lang="en-GB" sz="5321" b="0" strike="noStrike" spc="-1">
              <a:latin typeface="Arial"/>
            </a:endParaRPr>
          </a:p>
        </p:txBody>
      </p:sp>
      <p:sp>
        <p:nvSpPr>
          <p:cNvPr id="54" name="PlaceHolder 2"/>
          <p:cNvSpPr>
            <a:spLocks noGrp="1"/>
          </p:cNvSpPr>
          <p:nvPr>
            <p:ph type="body"/>
          </p:nvPr>
        </p:nvSpPr>
        <p:spPr>
          <a:xfrm>
            <a:off x="609562" y="1604399"/>
            <a:ext cx="5354133" cy="3977254"/>
          </a:xfrm>
          <a:prstGeom prst="rect">
            <a:avLst/>
          </a:prstGeom>
        </p:spPr>
        <p:txBody>
          <a:bodyPr lIns="0" tIns="0" rIns="0" bIns="0">
            <a:normAutofit/>
          </a:bodyPr>
          <a:lstStyle/>
          <a:p>
            <a:endParaRPr lang="en-GB" sz="3870" b="0" strike="noStrike" spc="-1">
              <a:latin typeface="Arial"/>
            </a:endParaRPr>
          </a:p>
        </p:txBody>
      </p:sp>
      <p:sp>
        <p:nvSpPr>
          <p:cNvPr id="55" name="PlaceHolder 3"/>
          <p:cNvSpPr>
            <a:spLocks noGrp="1"/>
          </p:cNvSpPr>
          <p:nvPr>
            <p:ph type="body"/>
          </p:nvPr>
        </p:nvSpPr>
        <p:spPr>
          <a:xfrm>
            <a:off x="6231903" y="1604399"/>
            <a:ext cx="5354133" cy="1896978"/>
          </a:xfrm>
          <a:prstGeom prst="rect">
            <a:avLst/>
          </a:prstGeom>
        </p:spPr>
        <p:txBody>
          <a:bodyPr lIns="0" tIns="0" rIns="0" bIns="0">
            <a:normAutofit/>
          </a:bodyPr>
          <a:lstStyle/>
          <a:p>
            <a:endParaRPr lang="en-GB" sz="3870" b="0" strike="noStrike" spc="-1">
              <a:latin typeface="Arial"/>
            </a:endParaRPr>
          </a:p>
        </p:txBody>
      </p:sp>
      <p:sp>
        <p:nvSpPr>
          <p:cNvPr id="56" name="PlaceHolder 4"/>
          <p:cNvSpPr>
            <a:spLocks noGrp="1"/>
          </p:cNvSpPr>
          <p:nvPr>
            <p:ph type="body"/>
          </p:nvPr>
        </p:nvSpPr>
        <p:spPr>
          <a:xfrm>
            <a:off x="6231903" y="3682062"/>
            <a:ext cx="5354133" cy="1896978"/>
          </a:xfrm>
          <a:prstGeom prst="rect">
            <a:avLst/>
          </a:prstGeom>
        </p:spPr>
        <p:txBody>
          <a:bodyPr lIns="0" tIns="0" rIns="0" bIns="0">
            <a:normAutofit/>
          </a:bodyPr>
          <a:lstStyle/>
          <a:p>
            <a:endParaRPr lang="en-GB" sz="3870" b="0" strike="noStrike" spc="-1">
              <a:latin typeface="Arial"/>
            </a:endParaRPr>
          </a:p>
        </p:txBody>
      </p:sp>
    </p:spTree>
    <p:extLst>
      <p:ext uri="{BB962C8B-B14F-4D97-AF65-F5344CB8AC3E}">
        <p14:creationId xmlns:p14="http://schemas.microsoft.com/office/powerpoint/2010/main" val="19549786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562" y="436330"/>
            <a:ext cx="10972120" cy="818814"/>
          </a:xfrm>
          <a:prstGeom prst="rect">
            <a:avLst/>
          </a:prstGeom>
        </p:spPr>
        <p:txBody>
          <a:bodyPr lIns="0" tIns="0" rIns="0" bIns="0" anchor="ctr">
            <a:spAutoFit/>
          </a:bodyPr>
          <a:lstStyle/>
          <a:p>
            <a:pPr algn="ctr"/>
            <a:endParaRPr lang="en-GB" sz="5321" b="0" strike="noStrike" spc="-1">
              <a:latin typeface="Arial"/>
            </a:endParaRPr>
          </a:p>
        </p:txBody>
      </p:sp>
      <p:sp>
        <p:nvSpPr>
          <p:cNvPr id="58" name="PlaceHolder 2"/>
          <p:cNvSpPr>
            <a:spLocks noGrp="1"/>
          </p:cNvSpPr>
          <p:nvPr>
            <p:ph type="body"/>
          </p:nvPr>
        </p:nvSpPr>
        <p:spPr>
          <a:xfrm>
            <a:off x="609562" y="1604399"/>
            <a:ext cx="5354133" cy="1896978"/>
          </a:xfrm>
          <a:prstGeom prst="rect">
            <a:avLst/>
          </a:prstGeom>
        </p:spPr>
        <p:txBody>
          <a:bodyPr lIns="0" tIns="0" rIns="0" bIns="0">
            <a:normAutofit/>
          </a:bodyPr>
          <a:lstStyle/>
          <a:p>
            <a:endParaRPr lang="en-GB" sz="3870" b="0" strike="noStrike" spc="-1">
              <a:latin typeface="Arial"/>
            </a:endParaRPr>
          </a:p>
        </p:txBody>
      </p:sp>
      <p:sp>
        <p:nvSpPr>
          <p:cNvPr id="59" name="PlaceHolder 3"/>
          <p:cNvSpPr>
            <a:spLocks noGrp="1"/>
          </p:cNvSpPr>
          <p:nvPr>
            <p:ph type="body"/>
          </p:nvPr>
        </p:nvSpPr>
        <p:spPr>
          <a:xfrm>
            <a:off x="6231903" y="1604399"/>
            <a:ext cx="5354133" cy="1896978"/>
          </a:xfrm>
          <a:prstGeom prst="rect">
            <a:avLst/>
          </a:prstGeom>
        </p:spPr>
        <p:txBody>
          <a:bodyPr lIns="0" tIns="0" rIns="0" bIns="0">
            <a:normAutofit/>
          </a:bodyPr>
          <a:lstStyle/>
          <a:p>
            <a:endParaRPr lang="en-GB" sz="3870" b="0" strike="noStrike" spc="-1">
              <a:latin typeface="Arial"/>
            </a:endParaRPr>
          </a:p>
        </p:txBody>
      </p:sp>
      <p:sp>
        <p:nvSpPr>
          <p:cNvPr id="60" name="PlaceHolder 4"/>
          <p:cNvSpPr>
            <a:spLocks noGrp="1"/>
          </p:cNvSpPr>
          <p:nvPr>
            <p:ph type="body"/>
          </p:nvPr>
        </p:nvSpPr>
        <p:spPr>
          <a:xfrm>
            <a:off x="609562" y="3682062"/>
            <a:ext cx="10972120" cy="1896978"/>
          </a:xfrm>
          <a:prstGeom prst="rect">
            <a:avLst/>
          </a:prstGeom>
        </p:spPr>
        <p:txBody>
          <a:bodyPr lIns="0" tIns="0" rIns="0" bIns="0">
            <a:normAutofit/>
          </a:bodyPr>
          <a:lstStyle/>
          <a:p>
            <a:endParaRPr lang="en-GB" sz="3870" b="0" strike="noStrike" spc="-1">
              <a:latin typeface="Arial"/>
            </a:endParaRPr>
          </a:p>
        </p:txBody>
      </p:sp>
    </p:spTree>
    <p:extLst>
      <p:ext uri="{BB962C8B-B14F-4D97-AF65-F5344CB8AC3E}">
        <p14:creationId xmlns:p14="http://schemas.microsoft.com/office/powerpoint/2010/main" val="80769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F402AC-4160-4A72-2F03-26F56E4CC0D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6C6B906-4651-5FBD-85CC-75ED4281F8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E4D96E2E-CAE7-F88C-5888-E7FF92D9CD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469C61D-40E5-E914-E9B3-EA6AFB6C315F}"/>
              </a:ext>
            </a:extLst>
          </p:cNvPr>
          <p:cNvSpPr>
            <a:spLocks noGrp="1"/>
          </p:cNvSpPr>
          <p:nvPr>
            <p:ph type="dt" sz="half" idx="10"/>
          </p:nvPr>
        </p:nvSpPr>
        <p:spPr/>
        <p:txBody>
          <a:bodyPr/>
          <a:lstStyle/>
          <a:p>
            <a:fld id="{4C78EAAE-4337-4E50-B55F-91673D2D2D43}" type="datetimeFigureOut">
              <a:rPr lang="el-GR" smtClean="0"/>
              <a:t>19/11/2024</a:t>
            </a:fld>
            <a:endParaRPr lang="el-GR"/>
          </a:p>
        </p:txBody>
      </p:sp>
      <p:sp>
        <p:nvSpPr>
          <p:cNvPr id="6" name="Θέση υποσέλιδου 5">
            <a:extLst>
              <a:ext uri="{FF2B5EF4-FFF2-40B4-BE49-F238E27FC236}">
                <a16:creationId xmlns:a16="http://schemas.microsoft.com/office/drawing/2014/main" id="{6970C1BE-B46D-C1BA-08D6-BFC35742743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009AC43-13CC-3B6B-ABE4-3AB35B15A4C6}"/>
              </a:ext>
            </a:extLst>
          </p:cNvPr>
          <p:cNvSpPr>
            <a:spLocks noGrp="1"/>
          </p:cNvSpPr>
          <p:nvPr>
            <p:ph type="sldNum" sz="quarter" idx="12"/>
          </p:nvPr>
        </p:nvSpPr>
        <p:spPr/>
        <p:txBody>
          <a:bodyPr/>
          <a:lstStyle/>
          <a:p>
            <a:fld id="{6C715C2F-76BE-428A-AB58-75FE6AB90DF0}" type="slidenum">
              <a:rPr lang="el-GR" smtClean="0"/>
              <a:t>‹#›</a:t>
            </a:fld>
            <a:endParaRPr lang="el-GR"/>
          </a:p>
        </p:txBody>
      </p:sp>
    </p:spTree>
    <p:extLst>
      <p:ext uri="{BB962C8B-B14F-4D97-AF65-F5344CB8AC3E}">
        <p14:creationId xmlns:p14="http://schemas.microsoft.com/office/powerpoint/2010/main" val="3021430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562" y="436330"/>
            <a:ext cx="10972120" cy="818814"/>
          </a:xfrm>
          <a:prstGeom prst="rect">
            <a:avLst/>
          </a:prstGeom>
        </p:spPr>
        <p:txBody>
          <a:bodyPr lIns="0" tIns="0" rIns="0" bIns="0" anchor="ctr">
            <a:spAutoFit/>
          </a:bodyPr>
          <a:lstStyle/>
          <a:p>
            <a:pPr algn="ctr"/>
            <a:endParaRPr lang="en-GB" sz="5321" b="0" strike="noStrike" spc="-1">
              <a:latin typeface="Arial"/>
            </a:endParaRPr>
          </a:p>
        </p:txBody>
      </p:sp>
      <p:sp>
        <p:nvSpPr>
          <p:cNvPr id="62" name="PlaceHolder 2"/>
          <p:cNvSpPr>
            <a:spLocks noGrp="1"/>
          </p:cNvSpPr>
          <p:nvPr>
            <p:ph type="body"/>
          </p:nvPr>
        </p:nvSpPr>
        <p:spPr>
          <a:xfrm>
            <a:off x="609562" y="1604399"/>
            <a:ext cx="10972120" cy="1896978"/>
          </a:xfrm>
          <a:prstGeom prst="rect">
            <a:avLst/>
          </a:prstGeom>
        </p:spPr>
        <p:txBody>
          <a:bodyPr lIns="0" tIns="0" rIns="0" bIns="0">
            <a:normAutofit/>
          </a:bodyPr>
          <a:lstStyle/>
          <a:p>
            <a:endParaRPr lang="en-GB" sz="3870" b="0" strike="noStrike" spc="-1">
              <a:latin typeface="Arial"/>
            </a:endParaRPr>
          </a:p>
        </p:txBody>
      </p:sp>
      <p:sp>
        <p:nvSpPr>
          <p:cNvPr id="63" name="PlaceHolder 3"/>
          <p:cNvSpPr>
            <a:spLocks noGrp="1"/>
          </p:cNvSpPr>
          <p:nvPr>
            <p:ph type="body"/>
          </p:nvPr>
        </p:nvSpPr>
        <p:spPr>
          <a:xfrm>
            <a:off x="609562" y="3682062"/>
            <a:ext cx="10972120" cy="1896978"/>
          </a:xfrm>
          <a:prstGeom prst="rect">
            <a:avLst/>
          </a:prstGeom>
        </p:spPr>
        <p:txBody>
          <a:bodyPr lIns="0" tIns="0" rIns="0" bIns="0">
            <a:normAutofit/>
          </a:bodyPr>
          <a:lstStyle/>
          <a:p>
            <a:endParaRPr lang="en-GB" sz="3870" b="0" strike="noStrike" spc="-1">
              <a:latin typeface="Arial"/>
            </a:endParaRPr>
          </a:p>
        </p:txBody>
      </p:sp>
    </p:spTree>
    <p:extLst>
      <p:ext uri="{BB962C8B-B14F-4D97-AF65-F5344CB8AC3E}">
        <p14:creationId xmlns:p14="http://schemas.microsoft.com/office/powerpoint/2010/main" val="9605160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562" y="436330"/>
            <a:ext cx="10972120" cy="818814"/>
          </a:xfrm>
          <a:prstGeom prst="rect">
            <a:avLst/>
          </a:prstGeom>
        </p:spPr>
        <p:txBody>
          <a:bodyPr lIns="0" tIns="0" rIns="0" bIns="0" anchor="ctr">
            <a:spAutoFit/>
          </a:bodyPr>
          <a:lstStyle/>
          <a:p>
            <a:pPr algn="ctr"/>
            <a:endParaRPr lang="en-GB" sz="5321" b="0" strike="noStrike" spc="-1">
              <a:latin typeface="Arial"/>
            </a:endParaRPr>
          </a:p>
        </p:txBody>
      </p:sp>
      <p:sp>
        <p:nvSpPr>
          <p:cNvPr id="65" name="PlaceHolder 2"/>
          <p:cNvSpPr>
            <a:spLocks noGrp="1"/>
          </p:cNvSpPr>
          <p:nvPr>
            <p:ph type="body"/>
          </p:nvPr>
        </p:nvSpPr>
        <p:spPr>
          <a:xfrm>
            <a:off x="609562" y="1604399"/>
            <a:ext cx="5354133" cy="1896978"/>
          </a:xfrm>
          <a:prstGeom prst="rect">
            <a:avLst/>
          </a:prstGeom>
        </p:spPr>
        <p:txBody>
          <a:bodyPr lIns="0" tIns="0" rIns="0" bIns="0">
            <a:normAutofit/>
          </a:bodyPr>
          <a:lstStyle/>
          <a:p>
            <a:endParaRPr lang="en-GB" sz="3870" b="0" strike="noStrike" spc="-1">
              <a:latin typeface="Arial"/>
            </a:endParaRPr>
          </a:p>
        </p:txBody>
      </p:sp>
      <p:sp>
        <p:nvSpPr>
          <p:cNvPr id="66" name="PlaceHolder 3"/>
          <p:cNvSpPr>
            <a:spLocks noGrp="1"/>
          </p:cNvSpPr>
          <p:nvPr>
            <p:ph type="body"/>
          </p:nvPr>
        </p:nvSpPr>
        <p:spPr>
          <a:xfrm>
            <a:off x="6231903" y="1604399"/>
            <a:ext cx="5354133" cy="1896978"/>
          </a:xfrm>
          <a:prstGeom prst="rect">
            <a:avLst/>
          </a:prstGeom>
        </p:spPr>
        <p:txBody>
          <a:bodyPr lIns="0" tIns="0" rIns="0" bIns="0">
            <a:normAutofit/>
          </a:bodyPr>
          <a:lstStyle/>
          <a:p>
            <a:endParaRPr lang="en-GB" sz="3870" b="0" strike="noStrike" spc="-1">
              <a:latin typeface="Arial"/>
            </a:endParaRPr>
          </a:p>
        </p:txBody>
      </p:sp>
      <p:sp>
        <p:nvSpPr>
          <p:cNvPr id="67" name="PlaceHolder 4"/>
          <p:cNvSpPr>
            <a:spLocks noGrp="1"/>
          </p:cNvSpPr>
          <p:nvPr>
            <p:ph type="body"/>
          </p:nvPr>
        </p:nvSpPr>
        <p:spPr>
          <a:xfrm>
            <a:off x="609562" y="3682062"/>
            <a:ext cx="5354133" cy="1896978"/>
          </a:xfrm>
          <a:prstGeom prst="rect">
            <a:avLst/>
          </a:prstGeom>
        </p:spPr>
        <p:txBody>
          <a:bodyPr lIns="0" tIns="0" rIns="0" bIns="0">
            <a:normAutofit/>
          </a:bodyPr>
          <a:lstStyle/>
          <a:p>
            <a:endParaRPr lang="en-GB" sz="3870" b="0" strike="noStrike" spc="-1">
              <a:latin typeface="Arial"/>
            </a:endParaRPr>
          </a:p>
        </p:txBody>
      </p:sp>
      <p:sp>
        <p:nvSpPr>
          <p:cNvPr id="68" name="PlaceHolder 5"/>
          <p:cNvSpPr>
            <a:spLocks noGrp="1"/>
          </p:cNvSpPr>
          <p:nvPr>
            <p:ph type="body"/>
          </p:nvPr>
        </p:nvSpPr>
        <p:spPr>
          <a:xfrm>
            <a:off x="6231903" y="3682062"/>
            <a:ext cx="5354133" cy="1896978"/>
          </a:xfrm>
          <a:prstGeom prst="rect">
            <a:avLst/>
          </a:prstGeom>
        </p:spPr>
        <p:txBody>
          <a:bodyPr lIns="0" tIns="0" rIns="0" bIns="0">
            <a:normAutofit/>
          </a:bodyPr>
          <a:lstStyle/>
          <a:p>
            <a:endParaRPr lang="en-GB" sz="3870" b="0" strike="noStrike" spc="-1">
              <a:latin typeface="Arial"/>
            </a:endParaRPr>
          </a:p>
        </p:txBody>
      </p:sp>
    </p:spTree>
    <p:extLst>
      <p:ext uri="{BB962C8B-B14F-4D97-AF65-F5344CB8AC3E}">
        <p14:creationId xmlns:p14="http://schemas.microsoft.com/office/powerpoint/2010/main" val="18290750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562" y="436330"/>
            <a:ext cx="10972120" cy="818814"/>
          </a:xfrm>
          <a:prstGeom prst="rect">
            <a:avLst/>
          </a:prstGeom>
        </p:spPr>
        <p:txBody>
          <a:bodyPr lIns="0" tIns="0" rIns="0" bIns="0" anchor="ctr">
            <a:spAutoFit/>
          </a:bodyPr>
          <a:lstStyle/>
          <a:p>
            <a:pPr algn="ctr"/>
            <a:endParaRPr lang="en-GB" sz="5321" b="0" strike="noStrike" spc="-1">
              <a:latin typeface="Arial"/>
            </a:endParaRPr>
          </a:p>
        </p:txBody>
      </p:sp>
      <p:sp>
        <p:nvSpPr>
          <p:cNvPr id="70" name="PlaceHolder 2"/>
          <p:cNvSpPr>
            <a:spLocks noGrp="1"/>
          </p:cNvSpPr>
          <p:nvPr>
            <p:ph type="body"/>
          </p:nvPr>
        </p:nvSpPr>
        <p:spPr>
          <a:xfrm>
            <a:off x="609562" y="1604399"/>
            <a:ext cx="3532848" cy="1896978"/>
          </a:xfrm>
          <a:prstGeom prst="rect">
            <a:avLst/>
          </a:prstGeom>
        </p:spPr>
        <p:txBody>
          <a:bodyPr lIns="0" tIns="0" rIns="0" bIns="0">
            <a:normAutofit/>
          </a:bodyPr>
          <a:lstStyle/>
          <a:p>
            <a:endParaRPr lang="en-GB" sz="3870" b="0" strike="noStrike" spc="-1">
              <a:latin typeface="Arial"/>
            </a:endParaRPr>
          </a:p>
        </p:txBody>
      </p:sp>
      <p:sp>
        <p:nvSpPr>
          <p:cNvPr id="71" name="PlaceHolder 3"/>
          <p:cNvSpPr>
            <a:spLocks noGrp="1"/>
          </p:cNvSpPr>
          <p:nvPr>
            <p:ph type="body"/>
          </p:nvPr>
        </p:nvSpPr>
        <p:spPr>
          <a:xfrm>
            <a:off x="4319619" y="1604399"/>
            <a:ext cx="3532848" cy="1896978"/>
          </a:xfrm>
          <a:prstGeom prst="rect">
            <a:avLst/>
          </a:prstGeom>
        </p:spPr>
        <p:txBody>
          <a:bodyPr lIns="0" tIns="0" rIns="0" bIns="0">
            <a:normAutofit/>
          </a:bodyPr>
          <a:lstStyle/>
          <a:p>
            <a:endParaRPr lang="en-GB" sz="3870" b="0" strike="noStrike" spc="-1">
              <a:latin typeface="Arial"/>
            </a:endParaRPr>
          </a:p>
        </p:txBody>
      </p:sp>
      <p:sp>
        <p:nvSpPr>
          <p:cNvPr id="72" name="PlaceHolder 4"/>
          <p:cNvSpPr>
            <a:spLocks noGrp="1"/>
          </p:cNvSpPr>
          <p:nvPr>
            <p:ph type="body"/>
          </p:nvPr>
        </p:nvSpPr>
        <p:spPr>
          <a:xfrm>
            <a:off x="8029676" y="1604399"/>
            <a:ext cx="3532848" cy="1896978"/>
          </a:xfrm>
          <a:prstGeom prst="rect">
            <a:avLst/>
          </a:prstGeom>
        </p:spPr>
        <p:txBody>
          <a:bodyPr lIns="0" tIns="0" rIns="0" bIns="0">
            <a:normAutofit/>
          </a:bodyPr>
          <a:lstStyle/>
          <a:p>
            <a:endParaRPr lang="en-GB" sz="3870" b="0" strike="noStrike" spc="-1">
              <a:latin typeface="Arial"/>
            </a:endParaRPr>
          </a:p>
        </p:txBody>
      </p:sp>
      <p:sp>
        <p:nvSpPr>
          <p:cNvPr id="73" name="PlaceHolder 5"/>
          <p:cNvSpPr>
            <a:spLocks noGrp="1"/>
          </p:cNvSpPr>
          <p:nvPr>
            <p:ph type="body"/>
          </p:nvPr>
        </p:nvSpPr>
        <p:spPr>
          <a:xfrm>
            <a:off x="609562" y="3682062"/>
            <a:ext cx="3532848" cy="1896978"/>
          </a:xfrm>
          <a:prstGeom prst="rect">
            <a:avLst/>
          </a:prstGeom>
        </p:spPr>
        <p:txBody>
          <a:bodyPr lIns="0" tIns="0" rIns="0" bIns="0">
            <a:normAutofit/>
          </a:bodyPr>
          <a:lstStyle/>
          <a:p>
            <a:endParaRPr lang="en-GB" sz="3870" b="0" strike="noStrike" spc="-1">
              <a:latin typeface="Arial"/>
            </a:endParaRPr>
          </a:p>
        </p:txBody>
      </p:sp>
      <p:sp>
        <p:nvSpPr>
          <p:cNvPr id="74" name="PlaceHolder 6"/>
          <p:cNvSpPr>
            <a:spLocks noGrp="1"/>
          </p:cNvSpPr>
          <p:nvPr>
            <p:ph type="body"/>
          </p:nvPr>
        </p:nvSpPr>
        <p:spPr>
          <a:xfrm>
            <a:off x="4319619" y="3682062"/>
            <a:ext cx="3532848" cy="1896978"/>
          </a:xfrm>
          <a:prstGeom prst="rect">
            <a:avLst/>
          </a:prstGeom>
        </p:spPr>
        <p:txBody>
          <a:bodyPr lIns="0" tIns="0" rIns="0" bIns="0">
            <a:normAutofit/>
          </a:bodyPr>
          <a:lstStyle/>
          <a:p>
            <a:endParaRPr lang="en-GB" sz="3870" b="0" strike="noStrike" spc="-1">
              <a:latin typeface="Arial"/>
            </a:endParaRPr>
          </a:p>
        </p:txBody>
      </p:sp>
      <p:sp>
        <p:nvSpPr>
          <p:cNvPr id="75" name="PlaceHolder 7"/>
          <p:cNvSpPr>
            <a:spLocks noGrp="1"/>
          </p:cNvSpPr>
          <p:nvPr>
            <p:ph type="body"/>
          </p:nvPr>
        </p:nvSpPr>
        <p:spPr>
          <a:xfrm>
            <a:off x="8029676" y="3682062"/>
            <a:ext cx="3532848" cy="1896978"/>
          </a:xfrm>
          <a:prstGeom prst="rect">
            <a:avLst/>
          </a:prstGeom>
        </p:spPr>
        <p:txBody>
          <a:bodyPr lIns="0" tIns="0" rIns="0" bIns="0">
            <a:normAutofit/>
          </a:bodyPr>
          <a:lstStyle/>
          <a:p>
            <a:endParaRPr lang="en-GB" sz="3870" b="0" strike="noStrike" spc="-1">
              <a:latin typeface="Arial"/>
            </a:endParaRPr>
          </a:p>
        </p:txBody>
      </p:sp>
    </p:spTree>
    <p:extLst>
      <p:ext uri="{BB962C8B-B14F-4D97-AF65-F5344CB8AC3E}">
        <p14:creationId xmlns:p14="http://schemas.microsoft.com/office/powerpoint/2010/main" val="41713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10.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1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theme" Target="../theme/theme8.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9.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90900BB3-6978-7D9E-D360-260090C074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C657FB1-C496-F741-8AE3-8A860F000F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5222664-8943-4C4C-A843-1E775804FF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78EAAE-4337-4E50-B55F-91673D2D2D43}" type="datetimeFigureOut">
              <a:rPr lang="el-GR" smtClean="0"/>
              <a:t>19/11/2024</a:t>
            </a:fld>
            <a:endParaRPr lang="el-GR"/>
          </a:p>
        </p:txBody>
      </p:sp>
      <p:sp>
        <p:nvSpPr>
          <p:cNvPr id="5" name="Θέση υποσέλιδου 4">
            <a:extLst>
              <a:ext uri="{FF2B5EF4-FFF2-40B4-BE49-F238E27FC236}">
                <a16:creationId xmlns:a16="http://schemas.microsoft.com/office/drawing/2014/main" id="{2023C367-85D9-31B0-C584-50FED0F52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3132035-5936-4D51-228F-D721714103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715C2F-76BE-428A-AB58-75FE6AB90DF0}" type="slidenum">
              <a:rPr lang="el-GR" smtClean="0"/>
              <a:t>‹#›</a:t>
            </a:fld>
            <a:endParaRPr lang="el-GR"/>
          </a:p>
        </p:txBody>
      </p:sp>
    </p:spTree>
    <p:extLst>
      <p:ext uri="{BB962C8B-B14F-4D97-AF65-F5344CB8AC3E}">
        <p14:creationId xmlns:p14="http://schemas.microsoft.com/office/powerpoint/2010/main" val="536388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381000"/>
            <a:ext cx="10363200" cy="1600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914400" y="1981200"/>
            <a:ext cx="10363200" cy="487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967263" y="6248400"/>
            <a:ext cx="310337" cy="307773"/>
          </a:xfrm>
          <a:prstGeom prst="rect">
            <a:avLst/>
          </a:prstGeom>
          <a:ln w="12700">
            <a:miter lim="400000"/>
          </a:ln>
        </p:spPr>
        <p:txBody>
          <a:bodyPr wrap="none" lIns="45718" tIns="45718" rIns="45718" bIns="45718">
            <a:spAutoFit/>
          </a:bodyPr>
          <a:lstStyle>
            <a:lvl1pPr algn="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357016010"/>
      </p:ext>
    </p:extLst>
  </p:cSld>
  <p:clrMap bg1="lt1" tx1="dk1" bg2="lt2" tx2="dk2" accent1="accent1" accent2="accent2" accent3="accent3" accent4="accent4" accent5="accent5" accent6="accent6" hlink="hlink" folHlink="folHlink"/>
  <p:sldLayoutIdLst>
    <p:sldLayoutId id="2147483726" r:id="rId1"/>
    <p:sldLayoutId id="2147483729" r:id="rId2"/>
    <p:sldLayoutId id="2147483730" r:id="rId3"/>
    <p:sldLayoutId id="2147483731" r:id="rId4"/>
    <p:sldLayoutId id="2147483732" r:id="rId5"/>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381000"/>
            <a:ext cx="10363200" cy="1600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914400" y="1981200"/>
            <a:ext cx="10363200" cy="487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967263" y="6248400"/>
            <a:ext cx="310337" cy="307773"/>
          </a:xfrm>
          <a:prstGeom prst="rect">
            <a:avLst/>
          </a:prstGeom>
          <a:ln w="12700">
            <a:miter lim="400000"/>
          </a:ln>
        </p:spPr>
        <p:txBody>
          <a:bodyPr wrap="none" lIns="45718" tIns="45718" rIns="45718" bIns="45718">
            <a:spAutoFit/>
          </a:bodyPr>
          <a:lstStyle>
            <a:lvl1pPr algn="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8887638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381000"/>
            <a:ext cx="10363200" cy="1600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914400" y="1981200"/>
            <a:ext cx="10363200" cy="487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967263" y="6248400"/>
            <a:ext cx="310337" cy="307773"/>
          </a:xfrm>
          <a:prstGeom prst="rect">
            <a:avLst/>
          </a:prstGeom>
          <a:ln w="12700">
            <a:miter lim="400000"/>
          </a:ln>
        </p:spPr>
        <p:txBody>
          <a:bodyPr wrap="none" lIns="45718" tIns="45718" rIns="45718" bIns="45718">
            <a:spAutoFit/>
          </a:bodyPr>
          <a:lstStyle>
            <a:lvl1pPr algn="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6483224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562" y="273422"/>
            <a:ext cx="10972120" cy="1144631"/>
          </a:xfrm>
          <a:prstGeom prst="rect">
            <a:avLst/>
          </a:prstGeom>
        </p:spPr>
        <p:txBody>
          <a:bodyPr lIns="0" tIns="0" rIns="0" bIns="0" anchor="ctr">
            <a:noAutofit/>
          </a:bodyPr>
          <a:lstStyle/>
          <a:p>
            <a:pPr algn="ctr"/>
            <a:r>
              <a:rPr lang="en-GB" sz="5321" b="0" strike="noStrike" spc="-1">
                <a:latin typeface="Arial"/>
              </a:rPr>
              <a:t>Click to edit the title text format</a:t>
            </a:r>
          </a:p>
        </p:txBody>
      </p:sp>
      <p:sp>
        <p:nvSpPr>
          <p:cNvPr id="39" name="PlaceHolder 2"/>
          <p:cNvSpPr>
            <a:spLocks noGrp="1"/>
          </p:cNvSpPr>
          <p:nvPr>
            <p:ph type="body"/>
          </p:nvPr>
        </p:nvSpPr>
        <p:spPr>
          <a:xfrm>
            <a:off x="609562" y="1604399"/>
            <a:ext cx="10972120" cy="3977254"/>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870" b="0" strike="noStrike" spc="-1">
                <a:latin typeface="Arial"/>
              </a:rPr>
              <a:t>Click to edit the outline text format</a:t>
            </a:r>
          </a:p>
          <a:p>
            <a:pPr marL="1044922" lvl="1" indent="-391846">
              <a:spcBef>
                <a:spcPts val="1371"/>
              </a:spcBef>
              <a:buClr>
                <a:srgbClr val="000000"/>
              </a:buClr>
              <a:buSzPct val="75000"/>
              <a:buFont typeface="Symbol" charset="2"/>
              <a:buChar char=""/>
            </a:pPr>
            <a:r>
              <a:rPr lang="en-GB" sz="3386" b="0" strike="noStrike" spc="-1">
                <a:latin typeface="Arial"/>
              </a:rPr>
              <a:t>Second Outline Level</a:t>
            </a:r>
          </a:p>
          <a:p>
            <a:pPr marL="1567382" lvl="2" indent="-348307">
              <a:spcBef>
                <a:spcPts val="1028"/>
              </a:spcBef>
              <a:buClr>
                <a:srgbClr val="000000"/>
              </a:buClr>
              <a:buSzPct val="45000"/>
              <a:buFont typeface="Wingdings" charset="2"/>
              <a:buChar char=""/>
            </a:pPr>
            <a:r>
              <a:rPr lang="en-GB" sz="2903" b="0" strike="noStrike" spc="-1">
                <a:latin typeface="Arial"/>
              </a:rPr>
              <a:t>Third Outline Level</a:t>
            </a:r>
          </a:p>
          <a:p>
            <a:pPr marL="2089843" lvl="3" indent="-261230">
              <a:spcBef>
                <a:spcPts val="686"/>
              </a:spcBef>
              <a:buClr>
                <a:srgbClr val="000000"/>
              </a:buClr>
              <a:buSzPct val="75000"/>
              <a:buFont typeface="Symbol" charset="2"/>
              <a:buChar char=""/>
            </a:pPr>
            <a:r>
              <a:rPr lang="en-GB" sz="2419" b="0" strike="noStrike" spc="-1">
                <a:latin typeface="Arial"/>
              </a:rPr>
              <a:t>Fourth Outline Level</a:t>
            </a:r>
          </a:p>
          <a:p>
            <a:pPr marL="2612304" lvl="4" indent="-261230">
              <a:spcBef>
                <a:spcPts val="342"/>
              </a:spcBef>
              <a:buClr>
                <a:srgbClr val="000000"/>
              </a:buClr>
              <a:buSzPct val="45000"/>
              <a:buFont typeface="Wingdings" charset="2"/>
              <a:buChar char=""/>
            </a:pPr>
            <a:r>
              <a:rPr lang="en-GB" sz="2419" b="0" strike="noStrike" spc="-1">
                <a:latin typeface="Arial"/>
              </a:rPr>
              <a:t>Fifth Outline Level</a:t>
            </a:r>
          </a:p>
          <a:p>
            <a:pPr marL="3134765" lvl="5" indent="-261230">
              <a:spcBef>
                <a:spcPts val="342"/>
              </a:spcBef>
              <a:buClr>
                <a:srgbClr val="000000"/>
              </a:buClr>
              <a:buSzPct val="45000"/>
              <a:buFont typeface="Wingdings" charset="2"/>
              <a:buChar char=""/>
            </a:pPr>
            <a:r>
              <a:rPr lang="en-GB" sz="2419" b="0" strike="noStrike" spc="-1">
                <a:latin typeface="Arial"/>
              </a:rPr>
              <a:t>Sixth Outline Level</a:t>
            </a:r>
          </a:p>
          <a:p>
            <a:pPr marL="3657226" lvl="6" indent="-261230">
              <a:spcBef>
                <a:spcPts val="342"/>
              </a:spcBef>
              <a:buClr>
                <a:srgbClr val="000000"/>
              </a:buClr>
              <a:buSzPct val="45000"/>
              <a:buFont typeface="Wingdings" charset="2"/>
              <a:buChar char=""/>
            </a:pPr>
            <a:r>
              <a:rPr lang="en-GB" sz="2419" b="0" strike="noStrike" spc="-1">
                <a:latin typeface="Arial"/>
              </a:rPr>
              <a:t>Seventh Outline Level</a:t>
            </a:r>
          </a:p>
        </p:txBody>
      </p:sp>
    </p:spTree>
    <p:extLst>
      <p:ext uri="{BB962C8B-B14F-4D97-AF65-F5344CB8AC3E}">
        <p14:creationId xmlns:p14="http://schemas.microsoft.com/office/powerpoint/2010/main" val="372179664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p:bodyStyle>
      <a:lvl1pPr marL="522461" indent="-391846">
        <a:spcBef>
          <a:spcPts val="1714"/>
        </a:spcBef>
        <a:buClr>
          <a:srgbClr val="000000"/>
        </a:buClr>
        <a:buSzPct val="45000"/>
        <a:buFont typeface="Wingdings" charset="2"/>
        <a:buChar char=""/>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381000"/>
            <a:ext cx="10363200" cy="1600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914400" y="1981200"/>
            <a:ext cx="10363200" cy="487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967263" y="6248400"/>
            <a:ext cx="310337" cy="307773"/>
          </a:xfrm>
          <a:prstGeom prst="rect">
            <a:avLst/>
          </a:prstGeom>
          <a:ln w="12700">
            <a:miter lim="400000"/>
          </a:ln>
        </p:spPr>
        <p:txBody>
          <a:bodyPr wrap="none" lIns="45718" tIns="45718" rIns="45718" bIns="45718">
            <a:spAutoFit/>
          </a:bodyPr>
          <a:lstStyle>
            <a:lvl1pPr algn="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541693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381000"/>
            <a:ext cx="10363200" cy="1600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914400" y="1981200"/>
            <a:ext cx="10363200" cy="487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967263" y="6248400"/>
            <a:ext cx="310337" cy="307773"/>
          </a:xfrm>
          <a:prstGeom prst="rect">
            <a:avLst/>
          </a:prstGeom>
          <a:ln w="12700">
            <a:miter lim="400000"/>
          </a:ln>
        </p:spPr>
        <p:txBody>
          <a:bodyPr wrap="none" lIns="45718" tIns="45718" rIns="45718" bIns="45718">
            <a:spAutoFit/>
          </a:bodyPr>
          <a:lstStyle>
            <a:lvl1pPr algn="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3768821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381000"/>
            <a:ext cx="10363200" cy="1600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914400" y="1981200"/>
            <a:ext cx="10363200" cy="487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967263" y="6248400"/>
            <a:ext cx="310337" cy="307773"/>
          </a:xfrm>
          <a:prstGeom prst="rect">
            <a:avLst/>
          </a:prstGeom>
          <a:ln w="12700">
            <a:miter lim="400000"/>
          </a:ln>
        </p:spPr>
        <p:txBody>
          <a:bodyPr wrap="none" lIns="45718" tIns="45718" rIns="45718" bIns="45718">
            <a:spAutoFit/>
          </a:bodyPr>
          <a:lstStyle>
            <a:lvl1pPr algn="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843906012"/>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683" r:id="rId5"/>
    <p:sldLayoutId id="2147483684" r:id="rId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381000"/>
            <a:ext cx="10363200" cy="1600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914400" y="1981200"/>
            <a:ext cx="10363200" cy="487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967263" y="6248400"/>
            <a:ext cx="310337" cy="307773"/>
          </a:xfrm>
          <a:prstGeom prst="rect">
            <a:avLst/>
          </a:prstGeom>
          <a:ln w="12700">
            <a:miter lim="400000"/>
          </a:ln>
        </p:spPr>
        <p:txBody>
          <a:bodyPr wrap="none" lIns="45718" tIns="45718" rIns="45718" bIns="45718">
            <a:spAutoFit/>
          </a:bodyPr>
          <a:lstStyle>
            <a:lvl1pPr algn="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52602113"/>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9" r:id="rId3"/>
    <p:sldLayoutId id="2147483690" r:id="rId4"/>
    <p:sldLayoutId id="2147483691" r:id="rId5"/>
    <p:sldLayoutId id="2147483692" r:id="rId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381000"/>
            <a:ext cx="10363200" cy="1600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914400" y="1981200"/>
            <a:ext cx="10363200" cy="487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967263" y="6248400"/>
            <a:ext cx="310337" cy="307773"/>
          </a:xfrm>
          <a:prstGeom prst="rect">
            <a:avLst/>
          </a:prstGeom>
          <a:ln w="12700">
            <a:miter lim="400000"/>
          </a:ln>
        </p:spPr>
        <p:txBody>
          <a:bodyPr wrap="none" lIns="45718" tIns="45718" rIns="45718" bIns="45718">
            <a:spAutoFit/>
          </a:bodyPr>
          <a:lstStyle>
            <a:lvl1pPr algn="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71048615"/>
      </p:ext>
    </p:extLst>
  </p:cSld>
  <p:clrMap bg1="lt1" tx1="dk1" bg2="lt2" tx2="dk2" accent1="accent1" accent2="accent2" accent3="accent3" accent4="accent4" accent5="accent5" accent6="accent6" hlink="hlink" folHlink="folHlink"/>
  <p:sldLayoutIdLst>
    <p:sldLayoutId id="2147483694" r:id="rId1"/>
    <p:sldLayoutId id="2147483696" r:id="rId2"/>
    <p:sldLayoutId id="2147483697" r:id="rId3"/>
    <p:sldLayoutId id="2147483698" r:id="rId4"/>
    <p:sldLayoutId id="2147483699" r:id="rId5"/>
    <p:sldLayoutId id="2147483700" r:id="rId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381000"/>
            <a:ext cx="10363200" cy="1600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914400" y="1981200"/>
            <a:ext cx="10363200" cy="487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967263" y="6248400"/>
            <a:ext cx="310337" cy="307773"/>
          </a:xfrm>
          <a:prstGeom prst="rect">
            <a:avLst/>
          </a:prstGeom>
          <a:ln w="12700">
            <a:miter lim="400000"/>
          </a:ln>
        </p:spPr>
        <p:txBody>
          <a:bodyPr wrap="none" lIns="45718" tIns="45718" rIns="45718" bIns="45718">
            <a:spAutoFit/>
          </a:bodyPr>
          <a:lstStyle>
            <a:lvl1pPr algn="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216659762"/>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5" r:id="rId3"/>
    <p:sldLayoutId id="2147483706" r:id="rId4"/>
    <p:sldLayoutId id="2147483707" r:id="rId5"/>
    <p:sldLayoutId id="2147483708" r:id="rId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381000"/>
            <a:ext cx="10363200" cy="1600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914400" y="1981200"/>
            <a:ext cx="10363200" cy="487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967263" y="6248400"/>
            <a:ext cx="310337" cy="307773"/>
          </a:xfrm>
          <a:prstGeom prst="rect">
            <a:avLst/>
          </a:prstGeom>
          <a:ln w="12700">
            <a:miter lim="400000"/>
          </a:ln>
        </p:spPr>
        <p:txBody>
          <a:bodyPr wrap="none" lIns="45718" tIns="45718" rIns="45718" bIns="45718">
            <a:spAutoFit/>
          </a:bodyPr>
          <a:lstStyle>
            <a:lvl1pPr algn="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67234673"/>
      </p:ext>
    </p:extLst>
  </p:cSld>
  <p:clrMap bg1="lt1" tx1="dk1" bg2="lt2" tx2="dk2" accent1="accent1" accent2="accent2" accent3="accent3" accent4="accent4" accent5="accent5" accent6="accent6" hlink="hlink" folHlink="folHlink"/>
  <p:sldLayoutIdLst>
    <p:sldLayoutId id="2147483710" r:id="rId1"/>
    <p:sldLayoutId id="2147483712" r:id="rId2"/>
    <p:sldLayoutId id="2147483713" r:id="rId3"/>
    <p:sldLayoutId id="2147483714" r:id="rId4"/>
    <p:sldLayoutId id="2147483715" r:id="rId5"/>
    <p:sldLayoutId id="2147483716" r:id="rId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381000"/>
            <a:ext cx="10363200" cy="1600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914400" y="1981200"/>
            <a:ext cx="10363200" cy="487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967263" y="6248400"/>
            <a:ext cx="310337" cy="307773"/>
          </a:xfrm>
          <a:prstGeom prst="rect">
            <a:avLst/>
          </a:prstGeom>
          <a:ln w="12700">
            <a:miter lim="400000"/>
          </a:ln>
        </p:spPr>
        <p:txBody>
          <a:bodyPr wrap="none" lIns="45718" tIns="45718" rIns="45718" bIns="45718">
            <a:spAutoFit/>
          </a:bodyPr>
          <a:lstStyle>
            <a:lvl1pPr algn="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19440159"/>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21" r:id="rId3"/>
    <p:sldLayoutId id="2147483722" r:id="rId4"/>
    <p:sldLayoutId id="2147483723" r:id="rId5"/>
    <p:sldLayoutId id="2147483724" r:id="rId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6.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1D3302-A68E-26F5-DABE-CEA0A1784830}"/>
              </a:ext>
            </a:extLst>
          </p:cNvPr>
          <p:cNvSpPr>
            <a:spLocks noGrp="1"/>
          </p:cNvSpPr>
          <p:nvPr>
            <p:ph type="ctrTitle"/>
          </p:nvPr>
        </p:nvSpPr>
        <p:spPr/>
        <p:txBody>
          <a:bodyPr>
            <a:normAutofit/>
          </a:bodyPr>
          <a:lstStyle/>
          <a:p>
            <a:r>
              <a:rPr lang="el-GR" sz="4000" dirty="0"/>
              <a:t>ΑΞΙΟΠΟΙΗΣΗ ΑΠΟΒΛΗΤΩΝ ΕΛΑΙΟΤΡΙΒΕΙΩΝ ΓΙΑ ΤΗ ΔΗΜΙΟΥΡΓΙΑ ΠΡΟΪΟΝΤΩΝ ΥΨΗΛΗΣ ΠΡΟΣΤΙΘΕΜΕΝΗΣ ΑΞΙΑΣ </a:t>
            </a:r>
          </a:p>
        </p:txBody>
      </p:sp>
      <p:sp>
        <p:nvSpPr>
          <p:cNvPr id="3" name="Υπότιτλος 2">
            <a:extLst>
              <a:ext uri="{FF2B5EF4-FFF2-40B4-BE49-F238E27FC236}">
                <a16:creationId xmlns:a16="http://schemas.microsoft.com/office/drawing/2014/main" id="{728B3E75-052F-3B50-186D-1B9EFF5A4693}"/>
              </a:ext>
            </a:extLst>
          </p:cNvPr>
          <p:cNvSpPr>
            <a:spLocks noGrp="1"/>
          </p:cNvSpPr>
          <p:nvPr>
            <p:ph type="subTitle" idx="1"/>
          </p:nvPr>
        </p:nvSpPr>
        <p:spPr/>
        <p:txBody>
          <a:bodyPr/>
          <a:lstStyle/>
          <a:p>
            <a:endParaRPr lang="el-GR"/>
          </a:p>
        </p:txBody>
      </p:sp>
    </p:spTree>
    <p:extLst>
      <p:ext uri="{BB962C8B-B14F-4D97-AF65-F5344CB8AC3E}">
        <p14:creationId xmlns:p14="http://schemas.microsoft.com/office/powerpoint/2010/main" val="3322844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29" name="Slide Number"/>
          <p:cNvSpPr txBox="1">
            <a:spLocks noGrp="1"/>
          </p:cNvSpPr>
          <p:nvPr>
            <p:ph type="sldNum" sz="quarter" idx="2"/>
          </p:nvPr>
        </p:nvSpPr>
        <p:spPr>
          <a:xfrm>
            <a:off x="14015263" y="6248400"/>
            <a:ext cx="348809" cy="349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6CB4B4D-7CA3-9044-876B-883B54F8677D}" type="slidenum">
              <a:rPr sz="1800" kern="0">
                <a:solidFill>
                  <a:srgbClr val="000000"/>
                </a:solidFill>
              </a:rPr>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10</a:t>
            </a:fld>
            <a:endParaRPr sz="1800" kern="0">
              <a:solidFill>
                <a:srgbClr val="000000"/>
              </a:solidFill>
            </a:endParaRPr>
          </a:p>
        </p:txBody>
      </p:sp>
      <p:sp>
        <p:nvSpPr>
          <p:cNvPr id="130" name="Παρασκευή σωρού: Μεταφορά αποβλήτου και πλήρωση λεκάνης"/>
          <p:cNvSpPr txBox="1">
            <a:spLocks noGrp="1"/>
          </p:cNvSpPr>
          <p:nvPr>
            <p:ph type="title"/>
          </p:nvPr>
        </p:nvSpPr>
        <p:spPr>
          <a:xfrm>
            <a:off x="2209800" y="152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rgbClr val="FFFFFF"/>
                </a:solidFill>
              </a:defRPr>
            </a:lvl1pPr>
          </a:lstStyle>
          <a:p>
            <a:r>
              <a:t>Παρασκευή σωρού: Μεταφορά αποβλήτου και πλήρωση λεκάνης</a:t>
            </a:r>
          </a:p>
        </p:txBody>
      </p:sp>
      <p:sp>
        <p:nvSpPr>
          <p:cNvPr id="131" name="Συλλέχθηκε περ. 1,5 m3 ημίρευστου υπολείμματος διφασικού ελαιοτριβείου σε ατσάλινο κάδο και μεταφέρθηκε με γερανοφόρο όχημα στον χώρο του πειράματος.…"/>
          <p:cNvSpPr txBox="1">
            <a:spLocks noGrp="1"/>
          </p:cNvSpPr>
          <p:nvPr>
            <p:ph type="body" idx="1"/>
          </p:nvPr>
        </p:nvSpPr>
        <p:spPr>
          <a:xfrm>
            <a:off x="2032000" y="1339850"/>
            <a:ext cx="8128000" cy="5257800"/>
          </a:xfrm>
          <a:prstGeom prst="rect">
            <a:avLst/>
          </a:prstGeom>
        </p:spPr>
        <p:txBody>
          <a:bodyPr lIns="46799" tIns="46799" rIns="46799" bIns="46799">
            <a:normAutofit/>
          </a:bodyPr>
          <a:lstStyle/>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rPr dirty="0" err="1"/>
              <a:t>Συλλέχθηκε</a:t>
            </a:r>
            <a:r>
              <a:rPr dirty="0"/>
              <a:t> π</a:t>
            </a:r>
            <a:r>
              <a:rPr dirty="0" err="1"/>
              <a:t>ερ</a:t>
            </a:r>
            <a:r>
              <a:rPr dirty="0"/>
              <a:t>. 1,5 m</a:t>
            </a:r>
            <a:r>
              <a:rPr baseline="31999" dirty="0"/>
              <a:t>3</a:t>
            </a:r>
            <a:r>
              <a:rPr dirty="0"/>
              <a:t> </a:t>
            </a:r>
            <a:r>
              <a:rPr dirty="0" err="1"/>
              <a:t>ημίρευστου</a:t>
            </a:r>
            <a:r>
              <a:rPr dirty="0"/>
              <a:t> υπ</a:t>
            </a:r>
            <a:r>
              <a:rPr dirty="0" err="1"/>
              <a:t>ολείμμ</a:t>
            </a:r>
            <a:r>
              <a:rPr dirty="0"/>
              <a:t>ατος διφασικού ελαιοτριβείου σε ατσάλινο κάδο και μεταφέρθηκε με γερανοφόρο όχημα στον χώρο του πειράματος.</a:t>
            </a:r>
          </a:p>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rPr dirty="0" err="1"/>
              <a:t>Το</a:t>
            </a:r>
            <a:r>
              <a:rPr dirty="0"/>
              <a:t> υπ</a:t>
            </a:r>
            <a:r>
              <a:rPr dirty="0" err="1"/>
              <a:t>όλειμμ</a:t>
            </a:r>
            <a:r>
              <a:rPr dirty="0"/>
              <a:t>α εκφορτώθηκε με γερανό στη μία από τις δύο σκαμμένες λεκάνες.</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33" name="01_Elaiotribeio_20171022_1.jpg" descr="01_Elaiotribeio_20171022_1.jpg"/>
          <p:cNvPicPr>
            <a:picLocks noChangeAspect="1"/>
          </p:cNvPicPr>
          <p:nvPr/>
        </p:nvPicPr>
        <p:blipFill>
          <a:blip r:embed="rId2"/>
          <a:stretch>
            <a:fillRect/>
          </a:stretch>
        </p:blipFill>
        <p:spPr>
          <a:xfrm>
            <a:off x="1544230" y="1"/>
            <a:ext cx="9103540" cy="6858001"/>
          </a:xfrm>
          <a:prstGeom prst="rect">
            <a:avLst/>
          </a:prstGeom>
          <a:ln w="12700">
            <a:miter lim="400000"/>
          </a:ln>
        </p:spPr>
      </p:pic>
      <p:sp>
        <p:nvSpPr>
          <p:cNvPr id="134" name="Βιολογικό διφασικό ελαιοτριβείο «Ελαιουργική Κεφαλονιάς» στις Κεραμιές"/>
          <p:cNvSpPr txBox="1">
            <a:spLocks noGrp="1"/>
          </p:cNvSpPr>
          <p:nvPr>
            <p:ph type="title"/>
          </p:nvPr>
        </p:nvSpPr>
        <p:spPr>
          <a:xfrm>
            <a:off x="2209800" y="5486401"/>
            <a:ext cx="7772400" cy="1143001"/>
          </a:xfrm>
          <a:prstGeom prst="rect">
            <a:avLst/>
          </a:prstGeom>
        </p:spPr>
        <p:txBody>
          <a:bodyPr lIns="46799" tIns="46799" rIns="46799" bIns="46799" anchor="ctr">
            <a:normAutofit/>
          </a:bodyPr>
          <a:lstStyle>
            <a:lvl1pPr defTabSz="434340">
              <a:tabLst>
                <a:tab pos="431800" algn="l"/>
                <a:tab pos="863600" algn="l"/>
                <a:tab pos="1295400" algn="l"/>
                <a:tab pos="1727200" algn="l"/>
                <a:tab pos="2159000" algn="l"/>
                <a:tab pos="2603500" algn="l"/>
                <a:tab pos="3035300" algn="l"/>
                <a:tab pos="3467100" algn="l"/>
                <a:tab pos="3898900" algn="l"/>
                <a:tab pos="4330700" algn="l"/>
                <a:tab pos="4775200" algn="l"/>
                <a:tab pos="5207000" algn="l"/>
                <a:tab pos="5638800" algn="l"/>
                <a:tab pos="6070600" algn="l"/>
                <a:tab pos="6502400" algn="l"/>
                <a:tab pos="6946900" algn="l"/>
                <a:tab pos="7378700" algn="l"/>
                <a:tab pos="7810500" algn="l"/>
                <a:tab pos="8242300" algn="l"/>
                <a:tab pos="8674100" algn="l"/>
              </a:tabLst>
              <a:defRPr sz="3040" b="1">
                <a:solidFill>
                  <a:srgbClr val="FFFFFF"/>
                </a:solidFill>
              </a:defRPr>
            </a:lvl1pPr>
          </a:lstStyle>
          <a:p>
            <a:r>
              <a:t>Βιολογικό διφασικό ελαιοτριβείο «Ελαιουργική Κεφαλονιάς» στις Κεραμιές</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36" name="10_Fortwsi_ylikou_20181201_1.JPG" descr="10_Fortwsi_ylikou_20181201_1.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38" name="11_Enapothesi_ylikou_20181201_1.JPG" descr="11_Enapothesi_ylikou_20181201_1.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40" name="11_Enapothesi_ylikou_20181201_2.JPG" descr="11_Enapothesi_ylikou_20181201_2.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42" name="11_Enapothesi_ylikou_20181201_3.JPG" descr="11_Enapothesi_ylikou_20181201_3.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44" name="11_Enapothesi_ylikou_20181201_6.JPG" descr="11_Enapothesi_ylikou_20181201_6.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46" name="11_Enapothesi_ylikou_20181201_7.JPG" descr="11_Enapothesi_ylikou_20181201_7.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48" name="Slide Number"/>
          <p:cNvSpPr txBox="1">
            <a:spLocks noGrp="1"/>
          </p:cNvSpPr>
          <p:nvPr>
            <p:ph type="sldNum" sz="quarter" idx="2"/>
          </p:nvPr>
        </p:nvSpPr>
        <p:spPr>
          <a:xfrm>
            <a:off x="14015263" y="6248400"/>
            <a:ext cx="348809" cy="349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6CB4B4D-7CA3-9044-876B-883B54F8677D}" type="slidenum">
              <a:rPr sz="1800" kern="0">
                <a:solidFill>
                  <a:srgbClr val="000000"/>
                </a:solidFill>
              </a:rPr>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18</a:t>
            </a:fld>
            <a:endParaRPr sz="1800" kern="0">
              <a:solidFill>
                <a:srgbClr val="000000"/>
              </a:solidFill>
            </a:endParaRPr>
          </a:p>
        </p:txBody>
      </p:sp>
      <p:sp>
        <p:nvSpPr>
          <p:cNvPr id="149" name="Παρασκευή σωρού: Πρόσθετες ύλες"/>
          <p:cNvSpPr txBox="1">
            <a:spLocks noGrp="1"/>
          </p:cNvSpPr>
          <p:nvPr>
            <p:ph type="title"/>
          </p:nvPr>
        </p:nvSpPr>
        <p:spPr>
          <a:xfrm>
            <a:off x="2209800" y="152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rgbClr val="FFFFFF"/>
                </a:solidFill>
              </a:defRPr>
            </a:lvl1pPr>
          </a:lstStyle>
          <a:p>
            <a:r>
              <a:t>Παρασκευή σωρού: Πρόσθετες ύλες</a:t>
            </a:r>
          </a:p>
        </p:txBody>
      </p:sp>
      <p:sp>
        <p:nvSpPr>
          <p:cNvPr id="150" name="Φύλλα ελιάς για αύξηση του πορώδους: 11 σάκοι (2017) ή 22 σάκοι (2018), βάρους περ. 150 ή 300 kg αντίστοιχα.…"/>
          <p:cNvSpPr txBox="1">
            <a:spLocks noGrp="1"/>
          </p:cNvSpPr>
          <p:nvPr>
            <p:ph type="body" idx="1"/>
          </p:nvPr>
        </p:nvSpPr>
        <p:spPr>
          <a:xfrm>
            <a:off x="2032000" y="1339850"/>
            <a:ext cx="8128000" cy="5257800"/>
          </a:xfrm>
          <a:prstGeom prst="rect">
            <a:avLst/>
          </a:prstGeom>
        </p:spPr>
        <p:txBody>
          <a:bodyPr lIns="46799" tIns="46799" rIns="46799" bIns="46799">
            <a:normAutofit/>
          </a:bodyPr>
          <a:lstStyle/>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Φύλλα ελιάς για αύξηση του πορώδους: 11 σάκοι (2017) ή 22 σάκοι (2018), βάρους περ. 150 ή 300 kg αντίστοιχα.</a:t>
            </a:r>
          </a:p>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Πηγή Ν για υποβοήθηση μικροβιακής αποικοδόμησης: 10 kg νιτρικής αμμωνίας.</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52" name="Slide Number"/>
          <p:cNvSpPr txBox="1">
            <a:spLocks noGrp="1"/>
          </p:cNvSpPr>
          <p:nvPr>
            <p:ph type="sldNum" sz="quarter" idx="2"/>
          </p:nvPr>
        </p:nvSpPr>
        <p:spPr>
          <a:xfrm>
            <a:off x="14015263" y="6248400"/>
            <a:ext cx="348809" cy="349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6CB4B4D-7CA3-9044-876B-883B54F8677D}" type="slidenum">
              <a:rPr sz="1800" kern="0">
                <a:solidFill>
                  <a:srgbClr val="000000"/>
                </a:solidFill>
              </a:rPr>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19</a:t>
            </a:fld>
            <a:endParaRPr sz="1800" kern="0">
              <a:solidFill>
                <a:srgbClr val="000000"/>
              </a:solidFill>
            </a:endParaRPr>
          </a:p>
        </p:txBody>
      </p:sp>
      <p:sp>
        <p:nvSpPr>
          <p:cNvPr id="153" name="Παρασκευή σωρού: Ανάμιξη"/>
          <p:cNvSpPr txBox="1">
            <a:spLocks noGrp="1"/>
          </p:cNvSpPr>
          <p:nvPr>
            <p:ph type="title"/>
          </p:nvPr>
        </p:nvSpPr>
        <p:spPr>
          <a:xfrm>
            <a:off x="2209800" y="152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rgbClr val="FFFFFF"/>
                </a:solidFill>
              </a:defRPr>
            </a:lvl1pPr>
          </a:lstStyle>
          <a:p>
            <a:r>
              <a:t>Παρασκευή σωρού: Ανάμιξη</a:t>
            </a:r>
          </a:p>
        </p:txBody>
      </p:sp>
      <p:sp>
        <p:nvSpPr>
          <p:cNvPr id="154" name="Η παρασκευή του σωρού έγινε στη διπλανή λεκάνη με διαδοχική εναπόθεση στρώσεων υπολείμματος ελαιοτριβείου, φύλλων ελιάς και νιτρικής αμμωνίας…"/>
          <p:cNvSpPr txBox="1">
            <a:spLocks noGrp="1"/>
          </p:cNvSpPr>
          <p:nvPr>
            <p:ph type="body" idx="1"/>
          </p:nvPr>
        </p:nvSpPr>
        <p:spPr>
          <a:xfrm>
            <a:off x="2032000" y="1339850"/>
            <a:ext cx="8128000" cy="5257800"/>
          </a:xfrm>
          <a:prstGeom prst="rect">
            <a:avLst/>
          </a:prstGeom>
        </p:spPr>
        <p:txBody>
          <a:bodyPr lIns="46799" tIns="46799" rIns="46799" bIns="46799">
            <a:normAutofit/>
          </a:bodyPr>
          <a:lstStyle/>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Η παρασκευή του σωρού έγινε στη διπλανή λεκάνη με διαδοχική εναπόθεση στρώσεων υπολείμματος ελαιοτριβείου, φύλλων ελιάς και νιτρικής αμμωνίας </a:t>
            </a:r>
          </a:p>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Τελικές διαστάσεις σωρού: περ. 2 m</a:t>
            </a:r>
            <a:r>
              <a:rPr baseline="31999"/>
              <a:t>3</a:t>
            </a:r>
            <a:r>
              <a:t> (2017) ή 1,6 m</a:t>
            </a:r>
            <a:r>
              <a:rPr baseline="31999"/>
              <a:t>3</a:t>
            </a:r>
            <a:r>
              <a:t> (2018)</a:t>
            </a:r>
          </a:p>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Φαινόμενο ειδικό βάρος σωρού: περ. 1160 kg m</a:t>
            </a:r>
            <a:r>
              <a:rPr baseline="31999"/>
              <a:t>–3</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6F229F-F6C9-2B11-D6E9-2F478BC90CC5}"/>
              </a:ext>
            </a:extLst>
          </p:cNvPr>
          <p:cNvSpPr>
            <a:spLocks noGrp="1"/>
          </p:cNvSpPr>
          <p:nvPr>
            <p:ph type="title"/>
          </p:nvPr>
        </p:nvSpPr>
        <p:spPr/>
        <p:txBody>
          <a:bodyPr/>
          <a:lstStyle/>
          <a:p>
            <a:endParaRPr lang="el-GR" dirty="0"/>
          </a:p>
        </p:txBody>
      </p:sp>
      <p:sp>
        <p:nvSpPr>
          <p:cNvPr id="3" name="Θέση περιεχομένου 2">
            <a:extLst>
              <a:ext uri="{FF2B5EF4-FFF2-40B4-BE49-F238E27FC236}">
                <a16:creationId xmlns:a16="http://schemas.microsoft.com/office/drawing/2014/main" id="{43ED2B47-CF1C-98EA-8729-7F122B1523D7}"/>
              </a:ext>
            </a:extLst>
          </p:cNvPr>
          <p:cNvSpPr>
            <a:spLocks noGrp="1"/>
          </p:cNvSpPr>
          <p:nvPr>
            <p:ph idx="1"/>
          </p:nvPr>
        </p:nvSpPr>
        <p:spPr/>
        <p:txBody>
          <a:bodyPr>
            <a:normAutofit fontScale="85000" lnSpcReduction="20000"/>
          </a:bodyPr>
          <a:lstStyle/>
          <a:p>
            <a:pPr defTabSz="1105875"/>
            <a:r>
              <a:rPr lang="en-GB" sz="2800" b="1" spc="-1" dirty="0" err="1">
                <a:solidFill>
                  <a:prstClr val="black"/>
                </a:solidFill>
                <a:latin typeface="Calibri"/>
              </a:rPr>
              <a:t>Ελ</a:t>
            </a:r>
            <a:r>
              <a:rPr lang="en-GB" sz="2800" b="1" spc="-1" dirty="0">
                <a:solidFill>
                  <a:prstClr val="black"/>
                </a:solidFill>
                <a:latin typeface="Calibri"/>
              </a:rPr>
              <a:t>αιοτριβεία</a:t>
            </a:r>
            <a:endParaRPr lang="en-GB" sz="2800" spc="-1" dirty="0">
              <a:solidFill>
                <a:prstClr val="black"/>
              </a:solidFill>
              <a:latin typeface="Calibri"/>
            </a:endParaRPr>
          </a:p>
          <a:p>
            <a:pPr defTabSz="1105875"/>
            <a:endParaRPr lang="en-GB" sz="2800" spc="-1" dirty="0">
              <a:solidFill>
                <a:prstClr val="black"/>
              </a:solidFill>
              <a:latin typeface="Calibri"/>
            </a:endParaRPr>
          </a:p>
          <a:p>
            <a:pPr defTabSz="1105875"/>
            <a:r>
              <a:rPr lang="en-GB" sz="2800" spc="-1" dirty="0" err="1">
                <a:solidFill>
                  <a:prstClr val="black"/>
                </a:solidFill>
                <a:latin typeface="Calibri"/>
              </a:rPr>
              <a:t>Ιδι</a:t>
            </a:r>
            <a:r>
              <a:rPr lang="en-GB" sz="2800" spc="-1" dirty="0">
                <a:solidFill>
                  <a:prstClr val="black"/>
                </a:solidFill>
                <a:latin typeface="Calibri"/>
              </a:rPr>
              <a:t>αίτερα ρυπογόνη βιομηχανία. </a:t>
            </a:r>
            <a:r>
              <a:rPr lang="en-GB" sz="2800" spc="-1" dirty="0" err="1">
                <a:solidFill>
                  <a:prstClr val="black"/>
                </a:solidFill>
                <a:latin typeface="Calibri"/>
              </a:rPr>
              <a:t>Μείζων</a:t>
            </a:r>
            <a:r>
              <a:rPr lang="en-GB" sz="2800" spc="-1" dirty="0">
                <a:solidFill>
                  <a:prstClr val="black"/>
                </a:solidFill>
                <a:latin typeface="Calibri"/>
              </a:rPr>
              <a:t> πα</a:t>
            </a:r>
            <a:r>
              <a:rPr lang="en-GB" sz="2800" spc="-1" dirty="0" err="1">
                <a:solidFill>
                  <a:prstClr val="black"/>
                </a:solidFill>
                <a:latin typeface="Calibri"/>
              </a:rPr>
              <a:t>ράγοντ</a:t>
            </a:r>
            <a:r>
              <a:rPr lang="en-GB" sz="2800" spc="-1" dirty="0">
                <a:solidFill>
                  <a:prstClr val="black"/>
                </a:solidFill>
                <a:latin typeface="Calibri"/>
              </a:rPr>
              <a:t>ας μόλυνσης στη Μεσόγειο.</a:t>
            </a:r>
          </a:p>
          <a:p>
            <a:pPr defTabSz="1105875"/>
            <a:endParaRPr lang="en-GB" sz="2800" spc="-1" dirty="0">
              <a:solidFill>
                <a:prstClr val="black"/>
              </a:solidFill>
              <a:latin typeface="Calibri"/>
            </a:endParaRPr>
          </a:p>
          <a:p>
            <a:pPr defTabSz="1105875"/>
            <a:r>
              <a:rPr lang="en-GB" sz="2800" u="sng" spc="-1" dirty="0">
                <a:solidFill>
                  <a:prstClr val="black"/>
                </a:solidFill>
                <a:latin typeface="Calibri"/>
              </a:rPr>
              <a:t>Παρα</a:t>
            </a:r>
            <a:r>
              <a:rPr lang="en-GB" sz="2800" u="sng" spc="-1" dirty="0" err="1">
                <a:solidFill>
                  <a:prstClr val="black"/>
                </a:solidFill>
                <a:latin typeface="Calibri"/>
              </a:rPr>
              <a:t>γόμενοι</a:t>
            </a:r>
            <a:r>
              <a:rPr lang="en-GB" sz="2800" u="sng" spc="-1" dirty="0">
                <a:solidFill>
                  <a:prstClr val="black"/>
                </a:solidFill>
                <a:latin typeface="Calibri"/>
              </a:rPr>
              <a:t> </a:t>
            </a:r>
            <a:r>
              <a:rPr lang="en-GB" sz="2800" u="sng" spc="-1" dirty="0" err="1">
                <a:solidFill>
                  <a:prstClr val="black"/>
                </a:solidFill>
                <a:latin typeface="Calibri"/>
              </a:rPr>
              <a:t>ρύ</a:t>
            </a:r>
            <a:r>
              <a:rPr lang="en-GB" sz="2800" u="sng" spc="-1" dirty="0">
                <a:solidFill>
                  <a:prstClr val="black"/>
                </a:solidFill>
                <a:latin typeface="Calibri"/>
              </a:rPr>
              <a:t>ποι</a:t>
            </a:r>
            <a:r>
              <a:rPr lang="en-GB" sz="2800" spc="-1" dirty="0">
                <a:solidFill>
                  <a:prstClr val="black"/>
                </a:solidFill>
                <a:latin typeface="Calibri"/>
              </a:rPr>
              <a:t>: </a:t>
            </a:r>
          </a:p>
          <a:p>
            <a:pPr defTabSz="1105875"/>
            <a:r>
              <a:rPr lang="en-GB" sz="2800" spc="-1" dirty="0">
                <a:solidFill>
                  <a:prstClr val="black"/>
                </a:solidFill>
                <a:latin typeface="Calibri"/>
              </a:rPr>
              <a:t>Κα</a:t>
            </a:r>
            <a:r>
              <a:rPr lang="en-GB" sz="2800" spc="-1" dirty="0" err="1">
                <a:solidFill>
                  <a:prstClr val="black"/>
                </a:solidFill>
                <a:latin typeface="Calibri"/>
              </a:rPr>
              <a:t>τσίγ</a:t>
            </a:r>
            <a:r>
              <a:rPr lang="en-GB" sz="2800" spc="-1" dirty="0">
                <a:solidFill>
                  <a:prstClr val="black"/>
                </a:solidFill>
                <a:latin typeface="Calibri"/>
              </a:rPr>
              <a:t>αρος (λύνεται με διφασικά ελαιοτριβεία)</a:t>
            </a:r>
          </a:p>
          <a:p>
            <a:pPr defTabSz="1105875"/>
            <a:r>
              <a:rPr lang="en-GB" sz="2800" spc="-1" dirty="0">
                <a:solidFill>
                  <a:prstClr val="black"/>
                </a:solidFill>
                <a:latin typeface="Calibri"/>
              </a:rPr>
              <a:t>“</a:t>
            </a:r>
            <a:r>
              <a:rPr lang="en-GB" sz="2800" spc="-1" dirty="0" err="1">
                <a:solidFill>
                  <a:prstClr val="black"/>
                </a:solidFill>
                <a:latin typeface="Calibri"/>
              </a:rPr>
              <a:t>Στερεό</a:t>
            </a:r>
            <a:r>
              <a:rPr lang="en-GB" sz="2800" spc="-1" dirty="0">
                <a:solidFill>
                  <a:prstClr val="black"/>
                </a:solidFill>
                <a:latin typeface="Calibri"/>
              </a:rPr>
              <a:t>” υπ</a:t>
            </a:r>
            <a:r>
              <a:rPr lang="en-GB" sz="2800" spc="-1" dirty="0" err="1">
                <a:solidFill>
                  <a:prstClr val="black"/>
                </a:solidFill>
                <a:latin typeface="Calibri"/>
              </a:rPr>
              <a:t>όλειμμ</a:t>
            </a:r>
            <a:r>
              <a:rPr lang="en-GB" sz="2800" spc="-1" dirty="0">
                <a:solidFill>
                  <a:prstClr val="black"/>
                </a:solidFill>
                <a:latin typeface="Calibri"/>
              </a:rPr>
              <a:t>α (κατά βάση λάσπη, ανοικτό πρόβλημα)</a:t>
            </a:r>
          </a:p>
          <a:p>
            <a:pPr defTabSz="1105875"/>
            <a:endParaRPr lang="en-GB" sz="2800" spc="-1" dirty="0">
              <a:solidFill>
                <a:prstClr val="black"/>
              </a:solidFill>
              <a:latin typeface="Calibri"/>
            </a:endParaRPr>
          </a:p>
          <a:p>
            <a:pPr defTabSz="1105875"/>
            <a:r>
              <a:rPr lang="en-GB" sz="2800" spc="-1" dirty="0" err="1">
                <a:solidFill>
                  <a:prstClr val="black"/>
                </a:solidFill>
                <a:latin typeface="Calibri"/>
              </a:rPr>
              <a:t>Στερεό</a:t>
            </a:r>
            <a:r>
              <a:rPr lang="en-GB" sz="2800" spc="-1" dirty="0">
                <a:solidFill>
                  <a:prstClr val="black"/>
                </a:solidFill>
                <a:latin typeface="Calibri"/>
              </a:rPr>
              <a:t> υπ</a:t>
            </a:r>
            <a:r>
              <a:rPr lang="en-GB" sz="2800" spc="-1" dirty="0" err="1">
                <a:solidFill>
                  <a:prstClr val="black"/>
                </a:solidFill>
                <a:latin typeface="Calibri"/>
              </a:rPr>
              <a:t>όλειμμ</a:t>
            </a:r>
            <a:r>
              <a:rPr lang="en-GB" sz="2800" spc="-1" dirty="0">
                <a:solidFill>
                  <a:prstClr val="black"/>
                </a:solidFill>
                <a:latin typeface="Calibri"/>
              </a:rPr>
              <a:t>α: Η κομποστοποίηση μπορεί να λύσει το θέμα της διάθεσης.</a:t>
            </a:r>
          </a:p>
          <a:p>
            <a:pPr defTabSz="1105875"/>
            <a:r>
              <a:rPr lang="en-GB" sz="2800" u="sng" spc="-1" dirty="0" err="1">
                <a:solidFill>
                  <a:prstClr val="black"/>
                </a:solidFill>
                <a:latin typeface="Calibri"/>
              </a:rPr>
              <a:t>Πρό</a:t>
            </a:r>
            <a:r>
              <a:rPr lang="en-GB" sz="2800" u="sng" spc="-1" dirty="0">
                <a:solidFill>
                  <a:prstClr val="black"/>
                </a:solidFill>
                <a:latin typeface="Calibri"/>
              </a:rPr>
              <a:t>βλημα:</a:t>
            </a:r>
            <a:r>
              <a:rPr lang="en-GB" sz="2800" spc="-1" dirty="0">
                <a:solidFill>
                  <a:prstClr val="black"/>
                </a:solidFill>
                <a:latin typeface="Calibri"/>
              </a:rPr>
              <a:t> Το λίπασμα πωλείται στην τάξη των μερικών ευρώ τον τόννο </a:t>
            </a:r>
          </a:p>
          <a:p>
            <a:pPr defTabSz="1105875"/>
            <a:r>
              <a:rPr lang="en-GB" sz="2800" spc="-1" dirty="0">
                <a:solidFill>
                  <a:prstClr val="black"/>
                </a:solidFill>
                <a:latin typeface="Calibri"/>
              </a:rPr>
              <a:t>(</a:t>
            </a:r>
            <a:r>
              <a:rPr lang="en-GB" sz="2800" spc="-1" dirty="0" err="1">
                <a:solidFill>
                  <a:prstClr val="black"/>
                </a:solidFill>
                <a:latin typeface="Calibri"/>
              </a:rPr>
              <a:t>δηλ</a:t>
            </a:r>
            <a:r>
              <a:rPr lang="en-GB" sz="2800" spc="-1" dirty="0">
                <a:solidFill>
                  <a:prstClr val="black"/>
                </a:solidFill>
                <a:latin typeface="Calibri"/>
              </a:rPr>
              <a:t>αδή λύνεται το θέμα της διάθεσης αποβλήτων, αλλά όχι του κέρδους).</a:t>
            </a:r>
          </a:p>
          <a:p>
            <a:endParaRPr lang="el-GR" dirty="0"/>
          </a:p>
        </p:txBody>
      </p:sp>
    </p:spTree>
    <p:extLst>
      <p:ext uri="{BB962C8B-B14F-4D97-AF65-F5344CB8AC3E}">
        <p14:creationId xmlns:p14="http://schemas.microsoft.com/office/powerpoint/2010/main" val="2468829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56" name="12_Kataskeui_swrou_20181201_01.JPG" descr="12_Kataskeui_swrou_20181201_01.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58" name="12_Kataskeui_swrou_20181201_03.JPG" descr="12_Kataskeui_swrou_20181201_03.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60" name="12_Kataskeui_swrou_20181201_11.JPG" descr="12_Kataskeui_swrou_20181201_11.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62" name="12_Kataskeui_swrou_20181201_05.JPG" descr="12_Kataskeui_swrou_20181201_05.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64" name="12_Kataskeui_swrou_20181201_13.JPG" descr="12_Kataskeui_swrou_20181201_13.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66" name="12_Kataskeui_swrou_20181201_07.JPG" descr="12_Kataskeui_swrou_20181201_07.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68" name="12_Kataskeui_swrou_20181201_15.JPG" descr="12_Kataskeui_swrou_20181201_15.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70" name="13_Telikos_swros_20181201_2.JPG" descr="13_Telikos_swros_20181201_2.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84" name="Slide Number"/>
          <p:cNvSpPr txBox="1">
            <a:spLocks noGrp="1"/>
          </p:cNvSpPr>
          <p:nvPr>
            <p:ph type="sldNum" sz="quarter" idx="2"/>
          </p:nvPr>
        </p:nvSpPr>
        <p:spPr>
          <a:xfrm>
            <a:off x="14015263" y="6248400"/>
            <a:ext cx="348809" cy="349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6CB4B4D-7CA3-9044-876B-883B54F8677D}" type="slidenum">
              <a:rPr sz="1800" kern="0">
                <a:solidFill>
                  <a:srgbClr val="000000"/>
                </a:solidFill>
              </a:rPr>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28</a:t>
            </a:fld>
            <a:endParaRPr sz="1800" kern="0">
              <a:solidFill>
                <a:srgbClr val="000000"/>
              </a:solidFill>
            </a:endParaRPr>
          </a:p>
        </p:txBody>
      </p:sp>
      <p:sp>
        <p:nvSpPr>
          <p:cNvPr id="185" name="Μετρήσεις"/>
          <p:cNvSpPr txBox="1">
            <a:spLocks noGrp="1"/>
          </p:cNvSpPr>
          <p:nvPr>
            <p:ph type="title"/>
          </p:nvPr>
        </p:nvSpPr>
        <p:spPr>
          <a:xfrm>
            <a:off x="2209800" y="152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rgbClr val="FFFFFF"/>
                </a:solidFill>
              </a:defRPr>
            </a:lvl1pPr>
          </a:lstStyle>
          <a:p>
            <a:r>
              <a:t>Μετρήσεις</a:t>
            </a:r>
          </a:p>
        </p:txBody>
      </p:sp>
      <p:sp>
        <p:nvSpPr>
          <p:cNvPr id="186" name="Ανά 1 εβομάδα, μετρώνταν η θερμοκρασία στο κέντρο του σωρού με ειδικό θερμόμετρο, σε 3 επαναλήψεις από διαφορετικές πλευρές.…"/>
          <p:cNvSpPr txBox="1">
            <a:spLocks noGrp="1"/>
          </p:cNvSpPr>
          <p:nvPr>
            <p:ph type="body" idx="1"/>
          </p:nvPr>
        </p:nvSpPr>
        <p:spPr>
          <a:xfrm>
            <a:off x="2032000" y="1339850"/>
            <a:ext cx="8128000" cy="5257800"/>
          </a:xfrm>
          <a:prstGeom prst="rect">
            <a:avLst/>
          </a:prstGeom>
        </p:spPr>
        <p:txBody>
          <a:bodyPr lIns="46799" tIns="46799" rIns="46799" bIns="46799">
            <a:normAutofit/>
          </a:bodyPr>
          <a:lstStyle/>
          <a:p>
            <a:pPr marL="324246" indent="-324246" defTabSz="434340">
              <a:buClr>
                <a:srgbClr val="FFFFFF"/>
              </a:buClr>
              <a:buFont typeface="Arial"/>
              <a:buChar char="•"/>
              <a:tabLst>
                <a:tab pos="304800" algn="l"/>
                <a:tab pos="419100" algn="l"/>
                <a:tab pos="850900" algn="l"/>
                <a:tab pos="1282700" algn="l"/>
                <a:tab pos="1714500" algn="l"/>
                <a:tab pos="2159000" algn="l"/>
                <a:tab pos="2590800" algn="l"/>
                <a:tab pos="3022600" algn="l"/>
                <a:tab pos="3454400" algn="l"/>
                <a:tab pos="3886200" algn="l"/>
                <a:tab pos="4330700" algn="l"/>
                <a:tab pos="4762500" algn="l"/>
                <a:tab pos="5194300" algn="l"/>
                <a:tab pos="5626100" algn="l"/>
                <a:tab pos="6057900" algn="l"/>
                <a:tab pos="6502400" algn="l"/>
                <a:tab pos="6934200" algn="l"/>
                <a:tab pos="7366000" algn="l"/>
                <a:tab pos="7797800" algn="l"/>
                <a:tab pos="8229600" algn="l"/>
                <a:tab pos="8674100" algn="l"/>
              </a:tabLst>
              <a:defRPr sz="3040">
                <a:solidFill>
                  <a:srgbClr val="FFFFFF"/>
                </a:solidFill>
              </a:defRPr>
            </a:pPr>
            <a:r>
              <a:rPr dirty="0"/>
              <a:t>	</a:t>
            </a:r>
            <a:r>
              <a:rPr dirty="0" err="1"/>
              <a:t>Ανά</a:t>
            </a:r>
            <a:r>
              <a:rPr dirty="0"/>
              <a:t> 1 εβ</a:t>
            </a:r>
            <a:r>
              <a:rPr dirty="0" err="1"/>
              <a:t>ομάδ</a:t>
            </a:r>
            <a:r>
              <a:rPr dirty="0"/>
              <a:t>α, μετρώνταν η θερμοκρασία στο κέντρο του σωρού με ειδικό θερμόμετρο, σε 3 επαναλήψεις από διαφορετικές πλευρές.  </a:t>
            </a:r>
          </a:p>
          <a:p>
            <a:pPr marL="324246" indent="-324246" defTabSz="434340">
              <a:buClr>
                <a:srgbClr val="FFFFFF"/>
              </a:buClr>
              <a:buFont typeface="Arial"/>
              <a:buChar char="•"/>
              <a:tabLst>
                <a:tab pos="304800" algn="l"/>
                <a:tab pos="419100" algn="l"/>
                <a:tab pos="850900" algn="l"/>
                <a:tab pos="1282700" algn="l"/>
                <a:tab pos="1714500" algn="l"/>
                <a:tab pos="2159000" algn="l"/>
                <a:tab pos="2590800" algn="l"/>
                <a:tab pos="3022600" algn="l"/>
                <a:tab pos="3454400" algn="l"/>
                <a:tab pos="3886200" algn="l"/>
                <a:tab pos="4330700" algn="l"/>
                <a:tab pos="4762500" algn="l"/>
                <a:tab pos="5194300" algn="l"/>
                <a:tab pos="5626100" algn="l"/>
                <a:tab pos="6057900" algn="l"/>
                <a:tab pos="6502400" algn="l"/>
                <a:tab pos="6934200" algn="l"/>
                <a:tab pos="7366000" algn="l"/>
                <a:tab pos="7797800" algn="l"/>
                <a:tab pos="8229600" algn="l"/>
                <a:tab pos="8674100" algn="l"/>
              </a:tabLst>
              <a:defRPr sz="3040">
                <a:solidFill>
                  <a:srgbClr val="FFFFFF"/>
                </a:solidFill>
              </a:defRPr>
            </a:pPr>
            <a:r>
              <a:rPr dirty="0"/>
              <a:t>Λαμβ</a:t>
            </a:r>
            <a:r>
              <a:rPr dirty="0" err="1"/>
              <a:t>άνοντ</a:t>
            </a:r>
            <a:r>
              <a:rPr dirty="0"/>
              <a:t>αν σύνθετο δείγμα από το κέντρο του κύριου σωρού με ειδικό δειγματολήπτη για τον σταθμικό προσδιορισμό της υγρασίας.</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8" name="05_Stavros_20171225.jpg" descr="05_Stavros_20171225.jpg"/>
          <p:cNvPicPr>
            <a:picLocks noChangeAspect="1"/>
          </p:cNvPicPr>
          <p:nvPr/>
        </p:nvPicPr>
        <p:blipFill>
          <a:blip r:embed="rId2"/>
          <a:stretch>
            <a:fillRect/>
          </a:stretch>
        </p:blipFill>
        <p:spPr>
          <a:xfrm>
            <a:off x="1694941" y="636987"/>
            <a:ext cx="4188021" cy="5584026"/>
          </a:xfrm>
          <a:prstGeom prst="rect">
            <a:avLst/>
          </a:prstGeom>
          <a:ln w="12700">
            <a:miter lim="400000"/>
          </a:ln>
        </p:spPr>
      </p:pic>
      <p:pic>
        <p:nvPicPr>
          <p:cNvPr id="189" name="18_Thermometro.JPG" descr="18_Thermometro.JPG"/>
          <p:cNvPicPr>
            <a:picLocks noChangeAspect="1"/>
          </p:cNvPicPr>
          <p:nvPr/>
        </p:nvPicPr>
        <p:blipFill>
          <a:blip r:embed="rId3"/>
          <a:stretch>
            <a:fillRect/>
          </a:stretch>
        </p:blipFill>
        <p:spPr>
          <a:xfrm>
            <a:off x="5992321" y="1731990"/>
            <a:ext cx="4525358" cy="3394020"/>
          </a:xfrm>
          <a:prstGeom prst="rect">
            <a:avLst/>
          </a:prstGeom>
          <a:ln w="12700">
            <a:miter lim="400000"/>
          </a:ln>
        </p:spPr>
      </p:pic>
      <p:sp>
        <p:nvSpPr>
          <p:cNvPr id="190" name="Τύποι θερμομέτρων"/>
          <p:cNvSpPr txBox="1">
            <a:spLocks noGrp="1"/>
          </p:cNvSpPr>
          <p:nvPr>
            <p:ph type="title"/>
          </p:nvPr>
        </p:nvSpPr>
        <p:spPr>
          <a:xfrm>
            <a:off x="4368800" y="533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defRPr>
            </a:lvl1pPr>
          </a:lstStyle>
          <a:p>
            <a:r>
              <a:t>Τύποι θερμομέτρων</a:t>
            </a:r>
          </a:p>
        </p:txBody>
      </p:sp>
      <p:pic>
        <p:nvPicPr>
          <p:cNvPr id="191" name="18_Thermometro.JPG" descr="18_Thermometro.JPG"/>
          <p:cNvPicPr>
            <a:picLocks noChangeAspect="1"/>
          </p:cNvPicPr>
          <p:nvPr/>
        </p:nvPicPr>
        <p:blipFill>
          <a:blip r:embed="rId3"/>
          <a:stretch>
            <a:fillRect/>
          </a:stretch>
        </p:blipFill>
        <p:spPr>
          <a:xfrm>
            <a:off x="6005021" y="1731990"/>
            <a:ext cx="4525358" cy="3394020"/>
          </a:xfrm>
          <a:prstGeom prst="rect">
            <a:avLst/>
          </a:prstGeom>
          <a:ln w="12700">
            <a:miter lim="400000"/>
          </a:ln>
        </p:spPr>
      </p:pic>
      <p:pic>
        <p:nvPicPr>
          <p:cNvPr id="192" name="18_Thermometro.JPG" descr="18_Thermometro.JPG"/>
          <p:cNvPicPr>
            <a:picLocks noChangeAspect="1"/>
          </p:cNvPicPr>
          <p:nvPr/>
        </p:nvPicPr>
        <p:blipFill>
          <a:blip r:embed="rId3"/>
          <a:stretch>
            <a:fillRect/>
          </a:stretch>
        </p:blipFill>
        <p:spPr>
          <a:xfrm>
            <a:off x="6017721" y="1731990"/>
            <a:ext cx="4525358" cy="3394020"/>
          </a:xfrm>
          <a:prstGeom prst="rect">
            <a:avLst/>
          </a:prstGeom>
          <a:ln w="12700">
            <a:miter lim="400000"/>
          </a:ln>
        </p:spPr>
      </p:pic>
      <p:pic>
        <p:nvPicPr>
          <p:cNvPr id="193" name="18_Thermometro.JPG" descr="18_Thermometro.JPG"/>
          <p:cNvPicPr>
            <a:picLocks noChangeAspect="1"/>
          </p:cNvPicPr>
          <p:nvPr/>
        </p:nvPicPr>
        <p:blipFill>
          <a:blip r:embed="rId3"/>
          <a:stretch>
            <a:fillRect/>
          </a:stretch>
        </p:blipFill>
        <p:spPr>
          <a:xfrm>
            <a:off x="6030421" y="1731990"/>
            <a:ext cx="4525358" cy="3394020"/>
          </a:xfrm>
          <a:prstGeom prst="rect">
            <a:avLst/>
          </a:prstGeom>
          <a:ln w="12700">
            <a:miter lim="400000"/>
          </a:ln>
        </p:spPr>
      </p:pic>
      <p:pic>
        <p:nvPicPr>
          <p:cNvPr id="194" name="18_Thermometro.JPG" descr="18_Thermometro.JPG"/>
          <p:cNvPicPr>
            <a:picLocks noChangeAspect="1"/>
          </p:cNvPicPr>
          <p:nvPr/>
        </p:nvPicPr>
        <p:blipFill>
          <a:blip r:embed="rId4"/>
          <a:stretch>
            <a:fillRect/>
          </a:stretch>
        </p:blipFill>
        <p:spPr>
          <a:xfrm>
            <a:off x="6043121" y="1731990"/>
            <a:ext cx="4525358" cy="339402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33F739-939C-7D1D-06F3-631223A16EEB}"/>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44FADCC6-2198-C8B0-BFD1-78DB532B657E}"/>
              </a:ext>
            </a:extLst>
          </p:cNvPr>
          <p:cNvSpPr>
            <a:spLocks noGrp="1"/>
          </p:cNvSpPr>
          <p:nvPr>
            <p:ph idx="1"/>
          </p:nvPr>
        </p:nvSpPr>
        <p:spPr/>
        <p:txBody>
          <a:bodyPr>
            <a:normAutofit fontScale="70000" lnSpcReduction="20000"/>
          </a:bodyPr>
          <a:lstStyle/>
          <a:p>
            <a:pPr defTabSz="1105875"/>
            <a:r>
              <a:rPr lang="en-GB" sz="2800" spc="-1" dirty="0" err="1">
                <a:solidFill>
                  <a:prstClr val="black"/>
                </a:solidFill>
                <a:latin typeface="Calibri"/>
              </a:rPr>
              <a:t>Υδροκολλειδή</a:t>
            </a:r>
            <a:r>
              <a:rPr lang="en-GB" sz="2800" spc="-1" dirty="0">
                <a:solidFill>
                  <a:prstClr val="black"/>
                </a:solidFill>
                <a:latin typeface="Calibri"/>
              </a:rPr>
              <a:t>/γαλα</a:t>
            </a:r>
            <a:r>
              <a:rPr lang="en-GB" sz="2800" spc="-1" dirty="0" err="1">
                <a:solidFill>
                  <a:prstClr val="black"/>
                </a:solidFill>
                <a:latin typeface="Calibri"/>
              </a:rPr>
              <a:t>κτωμ</a:t>
            </a:r>
            <a:r>
              <a:rPr lang="en-GB" sz="2800" spc="-1" dirty="0">
                <a:solidFill>
                  <a:prstClr val="black"/>
                </a:solidFill>
                <a:latin typeface="Calibri"/>
              </a:rPr>
              <a:t>ατοποιητές: Εμπορική αξία μερικά ευρώ </a:t>
            </a:r>
            <a:r>
              <a:rPr lang="en-GB" sz="2800" b="1" spc="-1" dirty="0">
                <a:solidFill>
                  <a:prstClr val="black"/>
                </a:solidFill>
                <a:latin typeface="Calibri"/>
              </a:rPr>
              <a:t>το κιλό</a:t>
            </a:r>
            <a:r>
              <a:rPr lang="en-GB" sz="2800" spc="-1" dirty="0">
                <a:solidFill>
                  <a:prstClr val="black"/>
                </a:solidFill>
                <a:latin typeface="Calibri"/>
              </a:rPr>
              <a:t>.</a:t>
            </a:r>
          </a:p>
          <a:p>
            <a:pPr defTabSz="1105875"/>
            <a:r>
              <a:rPr lang="en-GB" sz="2800" spc="-1" dirty="0">
                <a:solidFill>
                  <a:prstClr val="black"/>
                </a:solidFill>
                <a:latin typeface="Calibri"/>
              </a:rPr>
              <a:t>Μπ</a:t>
            </a:r>
            <a:r>
              <a:rPr lang="en-GB" sz="2800" spc="-1" dirty="0" err="1">
                <a:solidFill>
                  <a:prstClr val="black"/>
                </a:solidFill>
                <a:latin typeface="Calibri"/>
              </a:rPr>
              <a:t>ορούμε</a:t>
            </a:r>
            <a:r>
              <a:rPr lang="en-GB" sz="2800" spc="-1" dirty="0">
                <a:solidFill>
                  <a:prstClr val="black"/>
                </a:solidFill>
                <a:latin typeface="Calibri"/>
              </a:rPr>
              <a:t> να πα</a:t>
            </a:r>
            <a:r>
              <a:rPr lang="en-GB" sz="2800" spc="-1" dirty="0" err="1">
                <a:solidFill>
                  <a:prstClr val="black"/>
                </a:solidFill>
                <a:latin typeface="Calibri"/>
              </a:rPr>
              <a:t>ράξουμε</a:t>
            </a:r>
            <a:r>
              <a:rPr lang="en-GB" sz="2800" spc="-1" dirty="0">
                <a:solidFill>
                  <a:prstClr val="black"/>
                </a:solidFill>
                <a:latin typeface="Calibri"/>
              </a:rPr>
              <a:t> </a:t>
            </a:r>
            <a:r>
              <a:rPr lang="en-GB" sz="2800" spc="-1" dirty="0" err="1">
                <a:solidFill>
                  <a:prstClr val="black"/>
                </a:solidFill>
                <a:latin typeface="Calibri"/>
              </a:rPr>
              <a:t>υδροκολλοειδή</a:t>
            </a:r>
            <a:r>
              <a:rPr lang="en-GB" sz="2800" spc="-1" dirty="0">
                <a:solidFill>
                  <a:prstClr val="black"/>
                </a:solidFill>
                <a:latin typeface="Calibri"/>
              </a:rPr>
              <a:t>/γαλα</a:t>
            </a:r>
            <a:r>
              <a:rPr lang="en-GB" sz="2800" spc="-1" dirty="0" err="1">
                <a:solidFill>
                  <a:prstClr val="black"/>
                </a:solidFill>
                <a:latin typeface="Calibri"/>
              </a:rPr>
              <a:t>κτωμ</a:t>
            </a:r>
            <a:r>
              <a:rPr lang="en-GB" sz="2800" spc="-1" dirty="0">
                <a:solidFill>
                  <a:prstClr val="black"/>
                </a:solidFill>
                <a:latin typeface="Calibri"/>
              </a:rPr>
              <a:t>ατοποιητές από τα στερεά απόβλητα ελαιοτριβείου; </a:t>
            </a:r>
          </a:p>
          <a:p>
            <a:pPr defTabSz="1105875"/>
            <a:r>
              <a:rPr lang="en-GB" sz="2800" spc="-1" dirty="0">
                <a:solidFill>
                  <a:prstClr val="black"/>
                </a:solidFill>
                <a:latin typeface="Calibri"/>
              </a:rPr>
              <a:t>Ναι [π</a:t>
            </a:r>
            <a:r>
              <a:rPr lang="en-GB" sz="2800" spc="-1" dirty="0" err="1">
                <a:solidFill>
                  <a:prstClr val="black"/>
                </a:solidFill>
                <a:latin typeface="Calibri"/>
              </a:rPr>
              <a:t>ροηγούμενη</a:t>
            </a:r>
            <a:r>
              <a:rPr lang="en-GB" sz="2800" spc="-1" dirty="0">
                <a:solidFill>
                  <a:prstClr val="black"/>
                </a:solidFill>
                <a:latin typeface="Calibri"/>
              </a:rPr>
              <a:t> </a:t>
            </a:r>
            <a:r>
              <a:rPr lang="en-GB" sz="2800" spc="-1" dirty="0" err="1">
                <a:solidFill>
                  <a:prstClr val="black"/>
                </a:solidFill>
                <a:latin typeface="Calibri"/>
              </a:rPr>
              <a:t>έρευν</a:t>
            </a:r>
            <a:r>
              <a:rPr lang="en-GB" sz="2800" spc="-1" dirty="0">
                <a:solidFill>
                  <a:prstClr val="black"/>
                </a:solidFill>
                <a:latin typeface="Calibri"/>
              </a:rPr>
              <a:t>α της ομάδας, π.χ. </a:t>
            </a:r>
            <a:r>
              <a:rPr lang="en-GB" sz="2800" spc="-1" dirty="0" err="1">
                <a:solidFill>
                  <a:prstClr val="black"/>
                </a:solidFill>
                <a:latin typeface="Calibri"/>
              </a:rPr>
              <a:t>Filotheou</a:t>
            </a:r>
            <a:r>
              <a:rPr lang="en-GB" sz="2800" spc="-1" dirty="0">
                <a:solidFill>
                  <a:prstClr val="black"/>
                </a:solidFill>
                <a:latin typeface="Calibri"/>
              </a:rPr>
              <a:t> et al., Food Hydrocolloids 48, 274 – 281 (2015)]</a:t>
            </a:r>
          </a:p>
          <a:p>
            <a:pPr defTabSz="1105875"/>
            <a:endParaRPr lang="en-GB" sz="2800" spc="-1" dirty="0">
              <a:solidFill>
                <a:prstClr val="black"/>
              </a:solidFill>
              <a:latin typeface="Calibri"/>
            </a:endParaRPr>
          </a:p>
          <a:p>
            <a:pPr defTabSz="1105875"/>
            <a:r>
              <a:rPr lang="en-GB" sz="2800" spc="-1" dirty="0" err="1">
                <a:solidFill>
                  <a:prstClr val="black"/>
                </a:solidFill>
                <a:latin typeface="Calibri"/>
              </a:rPr>
              <a:t>Μή</a:t>
            </a:r>
            <a:r>
              <a:rPr lang="en-GB" sz="2800" spc="-1" dirty="0">
                <a:solidFill>
                  <a:prstClr val="black"/>
                </a:solidFill>
                <a:latin typeface="Calibri"/>
              </a:rPr>
              <a:t>πως τα κόμποστ βελτιώνουν ακόμη περισσότερο τα υδροκολλοειδή αυτά; </a:t>
            </a:r>
          </a:p>
          <a:p>
            <a:pPr defTabSz="1105875"/>
            <a:r>
              <a:rPr lang="en-GB" sz="2800" spc="-1" dirty="0">
                <a:solidFill>
                  <a:prstClr val="black"/>
                </a:solidFill>
                <a:latin typeface="Calibri"/>
              </a:rPr>
              <a:t>Υπ</a:t>
            </a:r>
            <a:r>
              <a:rPr lang="en-GB" sz="2800" spc="-1" dirty="0" err="1">
                <a:solidFill>
                  <a:prstClr val="black"/>
                </a:solidFill>
                <a:latin typeface="Calibri"/>
              </a:rPr>
              <a:t>οσχόμενη</a:t>
            </a:r>
            <a:r>
              <a:rPr lang="en-GB" sz="2800" spc="-1" dirty="0">
                <a:solidFill>
                  <a:prstClr val="black"/>
                </a:solidFill>
                <a:latin typeface="Calibri"/>
              </a:rPr>
              <a:t> </a:t>
            </a:r>
            <a:r>
              <a:rPr lang="en-GB" sz="2800" spc="-1" dirty="0" err="1">
                <a:solidFill>
                  <a:prstClr val="black"/>
                </a:solidFill>
                <a:latin typeface="Calibri"/>
              </a:rPr>
              <a:t>λύση</a:t>
            </a:r>
            <a:r>
              <a:rPr lang="en-GB" sz="2800" spc="-1" dirty="0">
                <a:solidFill>
                  <a:prstClr val="black"/>
                </a:solidFill>
                <a:latin typeface="Calibri"/>
              </a:rPr>
              <a:t>, κα</a:t>
            </a:r>
            <a:r>
              <a:rPr lang="en-GB" sz="2800" spc="-1" dirty="0" err="1">
                <a:solidFill>
                  <a:prstClr val="black"/>
                </a:solidFill>
                <a:latin typeface="Calibri"/>
              </a:rPr>
              <a:t>θώς</a:t>
            </a:r>
            <a:r>
              <a:rPr lang="en-GB" sz="2800" spc="-1" dirty="0">
                <a:solidFill>
                  <a:prstClr val="black"/>
                </a:solidFill>
                <a:latin typeface="Calibri"/>
              </a:rPr>
              <a:t> η </a:t>
            </a:r>
            <a:r>
              <a:rPr lang="en-GB" sz="2800" spc="-1" dirty="0" err="1">
                <a:solidFill>
                  <a:prstClr val="black"/>
                </a:solidFill>
                <a:latin typeface="Calibri"/>
              </a:rPr>
              <a:t>διάσ</a:t>
            </a:r>
            <a:r>
              <a:rPr lang="en-GB" sz="2800" spc="-1" dirty="0">
                <a:solidFill>
                  <a:prstClr val="black"/>
                </a:solidFill>
                <a:latin typeface="Calibri"/>
              </a:rPr>
              <a:t>παση των υλικών δυνητικά παράγει καλύτερα τασιενεργά.</a:t>
            </a:r>
          </a:p>
          <a:p>
            <a:pPr defTabSz="1105875"/>
            <a:endParaRPr lang="en-GB" sz="2800" spc="-1" dirty="0">
              <a:solidFill>
                <a:prstClr val="black"/>
              </a:solidFill>
              <a:latin typeface="Calibri"/>
            </a:endParaRPr>
          </a:p>
          <a:p>
            <a:pPr defTabSz="1105875"/>
            <a:r>
              <a:rPr lang="en-GB" sz="2800" spc="-1" dirty="0" err="1">
                <a:solidFill>
                  <a:prstClr val="black"/>
                </a:solidFill>
                <a:latin typeface="Calibri"/>
              </a:rPr>
              <a:t>Πιθ</a:t>
            </a:r>
            <a:r>
              <a:rPr lang="en-GB" sz="2800" spc="-1" dirty="0">
                <a:solidFill>
                  <a:prstClr val="black"/>
                </a:solidFill>
                <a:latin typeface="Calibri"/>
              </a:rPr>
              <a:t>ανό αποτέλεσμα: Παραγωγή υλικών υψηλής προσθετης αξίας από αρχικά υλικά αρνητικού κόστους (απόβλητα)</a:t>
            </a:r>
          </a:p>
          <a:p>
            <a:pPr defTabSz="1105875"/>
            <a:r>
              <a:rPr lang="en-GB" sz="2800" spc="-1" dirty="0">
                <a:solidFill>
                  <a:prstClr val="black"/>
                </a:solidFill>
                <a:latin typeface="Calibri"/>
              </a:rPr>
              <a:t>Επιπ</a:t>
            </a:r>
            <a:r>
              <a:rPr lang="en-GB" sz="2800" spc="-1" dirty="0" err="1">
                <a:solidFill>
                  <a:prstClr val="black"/>
                </a:solidFill>
                <a:latin typeface="Calibri"/>
              </a:rPr>
              <a:t>τώσεις</a:t>
            </a:r>
            <a:r>
              <a:rPr lang="en-GB" sz="2800" spc="-1" dirty="0">
                <a:solidFill>
                  <a:prstClr val="black"/>
                </a:solidFill>
                <a:latin typeface="Calibri"/>
              </a:rPr>
              <a:t> </a:t>
            </a:r>
            <a:r>
              <a:rPr lang="en-GB" sz="2800" spc="-1" dirty="0" err="1">
                <a:solidFill>
                  <a:prstClr val="black"/>
                </a:solidFill>
                <a:latin typeface="Calibri"/>
              </a:rPr>
              <a:t>στην</a:t>
            </a:r>
            <a:r>
              <a:rPr lang="en-GB" sz="2800" spc="-1" dirty="0">
                <a:solidFill>
                  <a:prstClr val="black"/>
                </a:solidFill>
                <a:latin typeface="Calibri"/>
              </a:rPr>
              <a:t> π</a:t>
            </a:r>
            <a:r>
              <a:rPr lang="en-GB" sz="2800" spc="-1" dirty="0" err="1">
                <a:solidFill>
                  <a:prstClr val="black"/>
                </a:solidFill>
                <a:latin typeface="Calibri"/>
              </a:rPr>
              <a:t>ροσ</a:t>
            </a:r>
            <a:r>
              <a:rPr lang="en-GB" sz="2800" spc="-1" dirty="0">
                <a:solidFill>
                  <a:prstClr val="black"/>
                </a:solidFill>
                <a:latin typeface="Calibri"/>
              </a:rPr>
              <a:t>ατσία περιβάλλοντος, κυκλική οικονομία, τοπική ανάπτυξη, βιομηχανία υλικών τροφίμων</a:t>
            </a:r>
            <a:endParaRPr lang="el-GR" dirty="0"/>
          </a:p>
        </p:txBody>
      </p:sp>
    </p:spTree>
    <p:extLst>
      <p:ext uri="{BB962C8B-B14F-4D97-AF65-F5344CB8AC3E}">
        <p14:creationId xmlns:p14="http://schemas.microsoft.com/office/powerpoint/2010/main" val="495768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96" name="17_Deigmatoliptis.JPG" descr="17_Deigmatoliptis.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98" name="05_Deigmatolipsia_20180101_3.JPG" descr="05_Deigmatolipsia_20180101_3.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200" name="05_Deigmatolipsia_20180101_2.JPG" descr="05_Deigmatolipsia_20180101_2.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2" name="Slide Number"/>
          <p:cNvSpPr txBox="1">
            <a:spLocks noGrp="1"/>
          </p:cNvSpPr>
          <p:nvPr>
            <p:ph type="sldNum" sz="quarter" idx="2"/>
          </p:nvPr>
        </p:nvSpPr>
        <p:spPr>
          <a:xfrm>
            <a:off x="14015263" y="6248400"/>
            <a:ext cx="348809" cy="349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6CB4B4D-7CA3-9044-876B-883B54F8677D}" type="slidenum">
              <a:rPr sz="1800" kern="0">
                <a:solidFill>
                  <a:srgbClr val="000000"/>
                </a:solidFill>
              </a:rPr>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33</a:t>
            </a:fld>
            <a:endParaRPr sz="1800" kern="0">
              <a:solidFill>
                <a:srgbClr val="000000"/>
              </a:solidFill>
            </a:endParaRPr>
          </a:p>
        </p:txBody>
      </p:sp>
      <p:sp>
        <p:nvSpPr>
          <p:cNvPr id="203" name="Αναστροφή σωρού"/>
          <p:cNvSpPr txBox="1">
            <a:spLocks noGrp="1"/>
          </p:cNvSpPr>
          <p:nvPr>
            <p:ph type="title"/>
          </p:nvPr>
        </p:nvSpPr>
        <p:spPr>
          <a:xfrm>
            <a:off x="2209800" y="152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rgbClr val="FFFFFF"/>
                </a:solidFill>
              </a:defRPr>
            </a:lvl1pPr>
          </a:lstStyle>
          <a:p>
            <a:r>
              <a:t>Αναστροφή σωρού</a:t>
            </a:r>
          </a:p>
        </p:txBody>
      </p:sp>
      <p:sp>
        <p:nvSpPr>
          <p:cNvPr id="204" name="Ανά 2 εβδομάδες, ο κύριος σωρός αναστρέφονταν με φτυάρι και επανασχηματίζονταν στη διπλανή λεκάνη.…"/>
          <p:cNvSpPr txBox="1">
            <a:spLocks noGrp="1"/>
          </p:cNvSpPr>
          <p:nvPr>
            <p:ph type="body" idx="1"/>
          </p:nvPr>
        </p:nvSpPr>
        <p:spPr>
          <a:xfrm>
            <a:off x="2032000" y="1339850"/>
            <a:ext cx="8128000" cy="5257800"/>
          </a:xfrm>
          <a:prstGeom prst="rect">
            <a:avLst/>
          </a:prstGeom>
        </p:spPr>
        <p:txBody>
          <a:bodyPr lIns="46799" tIns="46799" rIns="46799" bIns="46799">
            <a:normAutofit/>
          </a:bodyPr>
          <a:lstStyle/>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rPr dirty="0" err="1"/>
              <a:t>Ανά</a:t>
            </a:r>
            <a:r>
              <a:rPr dirty="0"/>
              <a:t> 2 εβ</a:t>
            </a:r>
            <a:r>
              <a:rPr dirty="0" err="1"/>
              <a:t>δομάδες</a:t>
            </a:r>
            <a:r>
              <a:rPr dirty="0"/>
              <a:t>, ο </a:t>
            </a:r>
            <a:r>
              <a:rPr dirty="0" err="1"/>
              <a:t>κύριος</a:t>
            </a:r>
            <a:r>
              <a:rPr dirty="0"/>
              <a:t> </a:t>
            </a:r>
            <a:r>
              <a:rPr dirty="0" err="1"/>
              <a:t>σωρός</a:t>
            </a:r>
            <a:r>
              <a:rPr dirty="0"/>
              <a:t> ανα</a:t>
            </a:r>
            <a:r>
              <a:rPr dirty="0" err="1"/>
              <a:t>στρέφοντ</a:t>
            </a:r>
            <a:r>
              <a:rPr dirty="0"/>
              <a:t>αν με φτυάρι και επανασχηματίζονταν στη διπλανή λεκάνη.</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206" name="15_Prwti_anastrofi_20181214_2.JPG" descr="15_Prwti_anastrofi_20181214_2.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208" name="15_Prwti_anastrofi_20181214_6.JPG" descr="15_Prwti_anastrofi_20181214_6.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14" name="Slide Number"/>
          <p:cNvSpPr txBox="1">
            <a:spLocks noGrp="1"/>
          </p:cNvSpPr>
          <p:nvPr>
            <p:ph type="sldNum" sz="quarter" idx="2"/>
          </p:nvPr>
        </p:nvSpPr>
        <p:spPr>
          <a:xfrm>
            <a:off x="14015263" y="6248400"/>
            <a:ext cx="348809" cy="349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6CB4B4D-7CA3-9044-876B-883B54F8677D}" type="slidenum">
              <a:rPr sz="1800" kern="0">
                <a:solidFill>
                  <a:srgbClr val="000000"/>
                </a:solidFill>
              </a:rPr>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36</a:t>
            </a:fld>
            <a:endParaRPr sz="1800" kern="0">
              <a:solidFill>
                <a:srgbClr val="000000"/>
              </a:solidFill>
            </a:endParaRPr>
          </a:p>
        </p:txBody>
      </p:sp>
      <p:sp>
        <p:nvSpPr>
          <p:cNvPr id="215" name="Πέρας κομποστοποίησης"/>
          <p:cNvSpPr txBox="1">
            <a:spLocks noGrp="1"/>
          </p:cNvSpPr>
          <p:nvPr>
            <p:ph type="title"/>
          </p:nvPr>
        </p:nvSpPr>
        <p:spPr>
          <a:xfrm>
            <a:off x="2209800" y="152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rgbClr val="FFFFFF"/>
                </a:solidFill>
              </a:defRPr>
            </a:lvl1pPr>
          </a:lstStyle>
          <a:p>
            <a:r>
              <a:t>Πέρας κομποστοποίησης</a:t>
            </a:r>
          </a:p>
        </p:txBody>
      </p:sp>
      <p:sp>
        <p:nvSpPr>
          <p:cNvPr id="216" name="Η κομποστοποίηση θεωρήθηκε ολοκληρωμένη όταν μετά τη θερμοφιλική φάση η εσωτερική θερμοκρασία σταθεροποιήθηκε, το υλικό στέγνωσε μέχρι το κέντρο του σωρού, έγινε άμορφο, εύθρυπτο και σταμάτησε να αναδύει οσμή.…"/>
          <p:cNvSpPr txBox="1">
            <a:spLocks noGrp="1"/>
          </p:cNvSpPr>
          <p:nvPr>
            <p:ph type="body" idx="1"/>
          </p:nvPr>
        </p:nvSpPr>
        <p:spPr>
          <a:xfrm>
            <a:off x="2032000" y="1339850"/>
            <a:ext cx="8128000" cy="5257800"/>
          </a:xfrm>
          <a:prstGeom prst="rect">
            <a:avLst/>
          </a:prstGeom>
        </p:spPr>
        <p:txBody>
          <a:bodyPr lIns="46799" tIns="46799" rIns="46799" bIns="46799">
            <a:normAutofit/>
          </a:bodyPr>
          <a:lstStyle/>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Η κομποστοποίηση θεωρήθηκε ολοκληρωμένη όταν μετά τη </a:t>
            </a:r>
            <a:r>
              <a:rPr i="1"/>
              <a:t>θερμοφιλική</a:t>
            </a:r>
            <a:r>
              <a:t> φάση η εσωτερική θερμοκρασία σταθεροποιήθηκε, το υλικό στέγνωσε μέχρι το κέντρο του σωρού, έγινε άμορφο, εύθρυπτο και σταμάτησε να αναδύει οσμή.  </a:t>
            </a:r>
          </a:p>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Αυτό επιτεύχθηκε σε 6 μήνες κατά το 1</a:t>
            </a:r>
            <a:r>
              <a:rPr baseline="31999"/>
              <a:t>ο</a:t>
            </a:r>
            <a:r>
              <a:t> έτος και σε λιγότερο από 5 μήνες κατά το 2</a:t>
            </a:r>
            <a:r>
              <a:rPr baseline="31999"/>
              <a:t>ο</a:t>
            </a:r>
            <a:r>
              <a:t> έτος, πιθανόν εξαιτίας της κάλυψης με πλαστικό φύλλο.</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218" name="19_Telikos_swros_CU.JPG" descr="19_Telikos_swros_CU.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31" name="Slide Number"/>
          <p:cNvSpPr txBox="1">
            <a:spLocks noGrp="1"/>
          </p:cNvSpPr>
          <p:nvPr>
            <p:ph type="sldNum" sz="quarter" idx="2"/>
          </p:nvPr>
        </p:nvSpPr>
        <p:spPr>
          <a:xfrm>
            <a:off x="14015263" y="6248400"/>
            <a:ext cx="348809" cy="349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6CB4B4D-7CA3-9044-876B-883B54F8677D}" type="slidenum">
              <a:rPr sz="1800" kern="0">
                <a:solidFill>
                  <a:srgbClr val="000000"/>
                </a:solidFill>
              </a:rPr>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38</a:t>
            </a:fld>
            <a:endParaRPr sz="1800" kern="0">
              <a:solidFill>
                <a:srgbClr val="000000"/>
              </a:solidFill>
            </a:endParaRPr>
          </a:p>
        </p:txBody>
      </p:sp>
      <p:sp>
        <p:nvSpPr>
          <p:cNvPr id="232" name="Πορεία υγρασίας και θερμοκρασίας"/>
          <p:cNvSpPr txBox="1">
            <a:spLocks noGrp="1"/>
          </p:cNvSpPr>
          <p:nvPr>
            <p:ph type="title"/>
          </p:nvPr>
        </p:nvSpPr>
        <p:spPr>
          <a:xfrm>
            <a:off x="2209800" y="152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rgbClr val="FFFFFF"/>
                </a:solidFill>
              </a:defRPr>
            </a:lvl1pPr>
          </a:lstStyle>
          <a:p>
            <a:r>
              <a:t>Πορεία υγρασίας και θερμοκρασίας</a:t>
            </a:r>
          </a:p>
        </p:txBody>
      </p:sp>
      <p:sp>
        <p:nvSpPr>
          <p:cNvPr id="233" name="Επειδή το υπόλειμμα του διφασικού ελαιοτριβείου είναι ημίρευστο, διατηρεί υψηλή υγρασία επί εβδομάδες.…"/>
          <p:cNvSpPr txBox="1">
            <a:spLocks noGrp="1"/>
          </p:cNvSpPr>
          <p:nvPr>
            <p:ph type="body" idx="1"/>
          </p:nvPr>
        </p:nvSpPr>
        <p:spPr>
          <a:xfrm>
            <a:off x="2032000" y="1339850"/>
            <a:ext cx="8128000" cy="5257800"/>
          </a:xfrm>
          <a:prstGeom prst="rect">
            <a:avLst/>
          </a:prstGeom>
        </p:spPr>
        <p:txBody>
          <a:bodyPr lIns="46799" tIns="46799" rIns="46799" bIns="46799">
            <a:normAutofit/>
          </a:bodyPr>
          <a:lstStyle/>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rPr lang="el-GR" dirty="0"/>
              <a:t>Κατά το  πρώτο έτος υψηλές βροχοπτώσεις σ</a:t>
            </a:r>
            <a:r>
              <a:rPr dirty="0"/>
              <a:t>ε </a:t>
            </a:r>
            <a:r>
              <a:rPr dirty="0" err="1"/>
              <a:t>συνδυ</a:t>
            </a:r>
            <a:r>
              <a:rPr dirty="0"/>
              <a:t>ασμό με την πτώση της εξωτερικής θερμοκρασίας, η ζύμωση του κομπόστ ανεστάλει πριν εισέλθει στη </a:t>
            </a:r>
            <a:r>
              <a:rPr i="1" dirty="0"/>
              <a:t>θερμοφιλική</a:t>
            </a:r>
            <a:r>
              <a:rPr dirty="0"/>
              <a:t> φάση, η οποία ξεκινά στους 45 °C και κορυφώνεται στους 55–60 °C.</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35" name="Slide Number"/>
          <p:cNvSpPr txBox="1">
            <a:spLocks noGrp="1"/>
          </p:cNvSpPr>
          <p:nvPr>
            <p:ph type="sldNum" sz="quarter" idx="2"/>
          </p:nvPr>
        </p:nvSpPr>
        <p:spPr>
          <a:xfrm>
            <a:off x="14015263" y="6248400"/>
            <a:ext cx="348809" cy="349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6CB4B4D-7CA3-9044-876B-883B54F8677D}" type="slidenum">
              <a:rPr sz="1800" kern="0">
                <a:solidFill>
                  <a:srgbClr val="000000"/>
                </a:solidFill>
              </a:rPr>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39</a:t>
            </a:fld>
            <a:endParaRPr sz="1800" kern="0">
              <a:solidFill>
                <a:srgbClr val="000000"/>
              </a:solidFill>
            </a:endParaRPr>
          </a:p>
        </p:txBody>
      </p:sp>
      <p:sp>
        <p:nvSpPr>
          <p:cNvPr id="236" name="Πορεία υγρασίας και θερμοκρασίας"/>
          <p:cNvSpPr txBox="1">
            <a:spLocks noGrp="1"/>
          </p:cNvSpPr>
          <p:nvPr>
            <p:ph type="title"/>
          </p:nvPr>
        </p:nvSpPr>
        <p:spPr>
          <a:xfrm>
            <a:off x="2209800" y="152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rgbClr val="FFFFFF"/>
                </a:solidFill>
              </a:defRPr>
            </a:lvl1pPr>
          </a:lstStyle>
          <a:p>
            <a:r>
              <a:t>Πορεία υγρασίας και θερμοκρασίας</a:t>
            </a:r>
          </a:p>
        </p:txBody>
      </p:sp>
      <p:sp>
        <p:nvSpPr>
          <p:cNvPr id="237" name="Κατά το 1ο έτος, από 30/3 η υγρασία άρχισε να μειώνεται σε μόνιμη βάση, με συνεπακόλουθη ραγδαία ανύψωση της θερμοκρασίας, δείγμα επανεκκίνησης των αερόβιων ζυμώσεων και εισόδου στη θερμοφιλική φάση.…"/>
          <p:cNvSpPr txBox="1">
            <a:spLocks noGrp="1"/>
          </p:cNvSpPr>
          <p:nvPr>
            <p:ph type="body" idx="1"/>
          </p:nvPr>
        </p:nvSpPr>
        <p:spPr>
          <a:xfrm>
            <a:off x="2032000" y="1339850"/>
            <a:ext cx="8128000" cy="5257800"/>
          </a:xfrm>
          <a:prstGeom prst="rect">
            <a:avLst/>
          </a:prstGeom>
        </p:spPr>
        <p:txBody>
          <a:bodyPr lIns="46799" tIns="46799" rIns="46799" bIns="46799">
            <a:normAutofit/>
          </a:bodyPr>
          <a:lstStyle/>
          <a:p>
            <a:pPr marL="337899" indent="-337899" defTabSz="452627">
              <a:buClr>
                <a:srgbClr val="FFFFFF"/>
              </a:buClr>
              <a:buFont typeface="Arial"/>
              <a:buChar char="•"/>
              <a:tabLst>
                <a:tab pos="317500" algn="l"/>
                <a:tab pos="431800" algn="l"/>
                <a:tab pos="889000" algn="l"/>
                <a:tab pos="1333500" algn="l"/>
                <a:tab pos="1790700" algn="l"/>
                <a:tab pos="2247900" algn="l"/>
                <a:tab pos="2692400" algn="l"/>
                <a:tab pos="3149600" algn="l"/>
                <a:tab pos="3606800" algn="l"/>
                <a:tab pos="4051300" algn="l"/>
                <a:tab pos="4508500" algn="l"/>
                <a:tab pos="4965700" algn="l"/>
                <a:tab pos="5410200" algn="l"/>
                <a:tab pos="5867400" algn="l"/>
                <a:tab pos="6311900" algn="l"/>
                <a:tab pos="6769100" algn="l"/>
                <a:tab pos="7226300" algn="l"/>
                <a:tab pos="7670800" algn="l"/>
                <a:tab pos="8128000" algn="l"/>
                <a:tab pos="8585200" algn="l"/>
                <a:tab pos="9029700" algn="l"/>
              </a:tabLst>
              <a:defRPr sz="3168">
                <a:solidFill>
                  <a:srgbClr val="FFFFFF"/>
                </a:solidFill>
              </a:defRPr>
            </a:pPr>
            <a:r>
              <a:t>Κατά το 1</a:t>
            </a:r>
            <a:r>
              <a:rPr baseline="31999"/>
              <a:t>ο</a:t>
            </a:r>
            <a:r>
              <a:t> έτος, από 30/3 η υγρασία άρχισε να μειώνεται σε μόνιμη βάση, με συνεπακόλουθη ραγδαία ανύψωση της θερμοκρασίας, δείγμα επανεκκίνησης των αερόβιων ζυμώσεων και εισόδου στη </a:t>
            </a:r>
            <a:r>
              <a:rPr i="1"/>
              <a:t>θερμοφιλική</a:t>
            </a:r>
            <a:r>
              <a:t> φάση.  </a:t>
            </a:r>
          </a:p>
          <a:p>
            <a:pPr marL="337899" indent="-337899" defTabSz="452627">
              <a:buClr>
                <a:srgbClr val="FFFFFF"/>
              </a:buClr>
              <a:buFont typeface="Arial"/>
              <a:buChar char="•"/>
              <a:tabLst>
                <a:tab pos="317500" algn="l"/>
                <a:tab pos="431800" algn="l"/>
                <a:tab pos="889000" algn="l"/>
                <a:tab pos="1333500" algn="l"/>
                <a:tab pos="1790700" algn="l"/>
                <a:tab pos="2247900" algn="l"/>
                <a:tab pos="2692400" algn="l"/>
                <a:tab pos="3149600" algn="l"/>
                <a:tab pos="3606800" algn="l"/>
                <a:tab pos="4051300" algn="l"/>
                <a:tab pos="4508500" algn="l"/>
                <a:tab pos="4965700" algn="l"/>
                <a:tab pos="5410200" algn="l"/>
                <a:tab pos="5867400" algn="l"/>
                <a:tab pos="6311900" algn="l"/>
                <a:tab pos="6769100" algn="l"/>
                <a:tab pos="7226300" algn="l"/>
                <a:tab pos="7670800" algn="l"/>
                <a:tab pos="8128000" algn="l"/>
                <a:tab pos="8585200" algn="l"/>
                <a:tab pos="9029700" algn="l"/>
              </a:tabLst>
              <a:defRPr sz="3168">
                <a:solidFill>
                  <a:srgbClr val="FFFFFF"/>
                </a:solidFill>
              </a:defRPr>
            </a:pPr>
            <a:r>
              <a:t>Στις 27/4 η θερμοκρασία κορυφώθηκε στους 65 °C και άρχισε να φθίνει μέχρι που σταθεροποιήθηκε, δείγμα ότι το κομπόστ εισήλθε στη φάση της </a:t>
            </a:r>
            <a:r>
              <a:rPr i="1"/>
              <a:t>ωρίμανσης</a:t>
            </a:r>
            <a:r>
              <a:t>.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87" name="Slide Number"/>
          <p:cNvSpPr txBox="1">
            <a:spLocks noGrp="1"/>
          </p:cNvSpPr>
          <p:nvPr>
            <p:ph type="sldNum" sz="quarter" idx="2"/>
          </p:nvPr>
        </p:nvSpPr>
        <p:spPr>
          <a:xfrm>
            <a:off x="8077201" y="6248400"/>
            <a:ext cx="220569" cy="349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6CB4B4D-7CA3-9044-876B-883B54F8677D}" type="slidenum">
              <a:rPr sz="1800" kern="0">
                <a:solidFill>
                  <a:srgbClr val="000000"/>
                </a:solidFill>
              </a:rPr>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a:t>
            </a:fld>
            <a:endParaRPr sz="1800" kern="0">
              <a:solidFill>
                <a:srgbClr val="000000"/>
              </a:solidFill>
            </a:endParaRPr>
          </a:p>
        </p:txBody>
      </p:sp>
      <p:sp>
        <p:nvSpPr>
          <p:cNvPr id="88" name="Σκοπός"/>
          <p:cNvSpPr txBox="1">
            <a:spLocks noGrp="1"/>
          </p:cNvSpPr>
          <p:nvPr>
            <p:ph type="title"/>
          </p:nvPr>
        </p:nvSpPr>
        <p:spPr>
          <a:xfrm>
            <a:off x="2209800" y="152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rgbClr val="FFFFFF"/>
                </a:solidFill>
              </a:defRPr>
            </a:lvl1pPr>
          </a:lstStyle>
          <a:p>
            <a:r>
              <a:t>Σκοπός</a:t>
            </a:r>
          </a:p>
        </p:txBody>
      </p:sp>
      <p:sp>
        <p:nvSpPr>
          <p:cNvPr id="89" name="Απώτερος σκοπός να διευρευνηθεί η δυνατότητα ανάκτησης γαλακτωματοποιητών και άλλων υδροκολλοειδών προκειμένου να χρησιμοποιηθούν ως υλικά υψηλής πρόσθετης αξίας σε τρόφιμα, φάρμακα και καλλυντικά.…"/>
          <p:cNvSpPr txBox="1">
            <a:spLocks noGrp="1"/>
          </p:cNvSpPr>
          <p:nvPr>
            <p:ph type="body" idx="1"/>
          </p:nvPr>
        </p:nvSpPr>
        <p:spPr>
          <a:xfrm>
            <a:off x="2032000" y="1339850"/>
            <a:ext cx="8128000" cy="5257800"/>
          </a:xfrm>
          <a:prstGeom prst="rect">
            <a:avLst/>
          </a:prstGeom>
        </p:spPr>
        <p:txBody>
          <a:bodyPr lIns="46799" tIns="46799" rIns="46799" bIns="46799">
            <a:normAutofit/>
          </a:bodyPr>
          <a:lstStyle/>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rPr dirty="0"/>
              <a:t>Απ</a:t>
            </a:r>
            <a:r>
              <a:rPr dirty="0" err="1"/>
              <a:t>ώτερος</a:t>
            </a:r>
            <a:r>
              <a:rPr dirty="0"/>
              <a:t> </a:t>
            </a:r>
            <a:r>
              <a:rPr dirty="0" err="1"/>
              <a:t>σκο</a:t>
            </a:r>
            <a:r>
              <a:rPr dirty="0"/>
              <a:t>πός να διευρευνηθεί η δυνατότητα ανάκτησης γαλακτωματοποιητών και άλλων υδροκολλοειδών προκειμένου να χρησιμοποιηθούν ως υλικά υψηλής πρόσθετης αξίας σε τρόφιμα, φάρμακα και καλλυντικά.</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39" name="Slide Number"/>
          <p:cNvSpPr txBox="1">
            <a:spLocks noGrp="1"/>
          </p:cNvSpPr>
          <p:nvPr>
            <p:ph type="sldNum" sz="quarter" idx="2"/>
          </p:nvPr>
        </p:nvSpPr>
        <p:spPr>
          <a:xfrm>
            <a:off x="14015263" y="6248400"/>
            <a:ext cx="348809" cy="349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6CB4B4D-7CA3-9044-876B-883B54F8677D}" type="slidenum">
              <a:rPr sz="1800" kern="0">
                <a:solidFill>
                  <a:srgbClr val="000000"/>
                </a:solidFill>
              </a:rPr>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40</a:t>
            </a:fld>
            <a:endParaRPr sz="1800" kern="0">
              <a:solidFill>
                <a:srgbClr val="000000"/>
              </a:solidFill>
            </a:endParaRPr>
          </a:p>
        </p:txBody>
      </p:sp>
      <p:sp>
        <p:nvSpPr>
          <p:cNvPr id="240" name="Πορεία υγρασίας και θερμοκρασίας"/>
          <p:cNvSpPr txBox="1">
            <a:spLocks noGrp="1"/>
          </p:cNvSpPr>
          <p:nvPr>
            <p:ph type="title"/>
          </p:nvPr>
        </p:nvSpPr>
        <p:spPr>
          <a:xfrm>
            <a:off x="2209800" y="152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rgbClr val="FFFFFF"/>
                </a:solidFill>
              </a:defRPr>
            </a:lvl1pPr>
          </a:lstStyle>
          <a:p>
            <a:r>
              <a:t>Πορεία υγρασίας και θερμοκρασίας</a:t>
            </a:r>
          </a:p>
        </p:txBody>
      </p:sp>
      <p:sp>
        <p:nvSpPr>
          <p:cNvPr id="241" name="Κατά το 2ο έτος, η κορύφωση της θερμοκρασίας στους 71 °C παρατηρήθηκε πολύ νωρίτερα, στις 8/3, ενώ δε συνέπεσε με τον υποβιβασμό της υγρασίας.…"/>
          <p:cNvSpPr txBox="1">
            <a:spLocks noGrp="1"/>
          </p:cNvSpPr>
          <p:nvPr>
            <p:ph type="body" idx="1"/>
          </p:nvPr>
        </p:nvSpPr>
        <p:spPr>
          <a:xfrm>
            <a:off x="2032000" y="1339850"/>
            <a:ext cx="8128000" cy="5257800"/>
          </a:xfrm>
          <a:prstGeom prst="rect">
            <a:avLst/>
          </a:prstGeom>
        </p:spPr>
        <p:txBody>
          <a:bodyPr lIns="46799" tIns="46799" rIns="46799" bIns="46799">
            <a:normAutofit/>
          </a:bodyPr>
          <a:lstStyle/>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rPr dirty="0"/>
              <a:t>Κα</a:t>
            </a:r>
            <a:r>
              <a:rPr dirty="0" err="1"/>
              <a:t>τά</a:t>
            </a:r>
            <a:r>
              <a:rPr dirty="0"/>
              <a:t> </a:t>
            </a:r>
            <a:r>
              <a:rPr dirty="0" err="1"/>
              <a:t>το</a:t>
            </a:r>
            <a:r>
              <a:rPr dirty="0"/>
              <a:t> 2</a:t>
            </a:r>
            <a:r>
              <a:rPr baseline="31999" dirty="0"/>
              <a:t>ο</a:t>
            </a:r>
            <a:r>
              <a:rPr dirty="0"/>
              <a:t> </a:t>
            </a:r>
            <a:r>
              <a:rPr dirty="0" err="1"/>
              <a:t>έτος</a:t>
            </a:r>
            <a:r>
              <a:rPr dirty="0"/>
              <a:t>, η </a:t>
            </a:r>
            <a:r>
              <a:rPr dirty="0" err="1"/>
              <a:t>κορύφωση</a:t>
            </a:r>
            <a:r>
              <a:rPr dirty="0"/>
              <a:t> </a:t>
            </a:r>
            <a:r>
              <a:rPr dirty="0" err="1"/>
              <a:t>της</a:t>
            </a:r>
            <a:r>
              <a:rPr dirty="0"/>
              <a:t> </a:t>
            </a:r>
            <a:r>
              <a:rPr dirty="0" err="1"/>
              <a:t>θερμοκρ</a:t>
            </a:r>
            <a:r>
              <a:rPr dirty="0"/>
              <a:t>ασίας στους 71 °C παρατηρήθηκε πολύ νωρίτερα, στις 8/3</a:t>
            </a:r>
            <a:endParaRPr lang="el-GR" dirty="0"/>
          </a:p>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rPr dirty="0"/>
              <a:t>Τα α</a:t>
            </a:r>
            <a:r>
              <a:rPr dirty="0" err="1"/>
              <a:t>ίτι</a:t>
            </a:r>
            <a:r>
              <a:rPr dirty="0"/>
              <a:t>α της πρωιμότερης επανέναρξης της θερμοφιλικής φάσης θα πρέπει να αναζητηθούν  πιθανόν στην προστασία από το πλαστικό φύλλο.</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51" name="Slide Number"/>
          <p:cNvSpPr txBox="1">
            <a:spLocks noGrp="1"/>
          </p:cNvSpPr>
          <p:nvPr>
            <p:ph type="sldNum" sz="quarter" idx="2"/>
          </p:nvPr>
        </p:nvSpPr>
        <p:spPr>
          <a:xfrm>
            <a:off x="14015263" y="6248400"/>
            <a:ext cx="348809" cy="349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6CB4B4D-7CA3-9044-876B-883B54F8677D}" type="slidenum">
              <a:rPr sz="1800" kern="0">
                <a:solidFill>
                  <a:srgbClr val="000000"/>
                </a:solidFill>
              </a:rPr>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41</a:t>
            </a:fld>
            <a:endParaRPr sz="1800" kern="0">
              <a:solidFill>
                <a:srgbClr val="000000"/>
              </a:solidFill>
            </a:endParaRPr>
          </a:p>
        </p:txBody>
      </p:sp>
      <p:sp>
        <p:nvSpPr>
          <p:cNvPr id="252" name="Φυτοτοξικότητα"/>
          <p:cNvSpPr txBox="1">
            <a:spLocks noGrp="1"/>
          </p:cNvSpPr>
          <p:nvPr>
            <p:ph type="title"/>
          </p:nvPr>
        </p:nvSpPr>
        <p:spPr>
          <a:xfrm>
            <a:off x="2209800" y="152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rgbClr val="FFFFFF"/>
                </a:solidFill>
              </a:defRPr>
            </a:lvl1pPr>
          </a:lstStyle>
          <a:p>
            <a:r>
              <a:t>Φυτοτοξικότητα</a:t>
            </a:r>
          </a:p>
        </p:txBody>
      </p:sp>
      <p:sp>
        <p:nvSpPr>
          <p:cNvPr id="253" name="Κατά τους πρώτους μήνες, η φυτοτοξική επίδραση των αποβλήτων ήταν προφανής, καθότι δε φύτρωνε τίποτα μέσα στις λεκάνες.…"/>
          <p:cNvSpPr txBox="1">
            <a:spLocks noGrp="1"/>
          </p:cNvSpPr>
          <p:nvPr>
            <p:ph type="body" idx="1"/>
          </p:nvPr>
        </p:nvSpPr>
        <p:spPr>
          <a:xfrm>
            <a:off x="2032000" y="1339850"/>
            <a:ext cx="8128000" cy="5257800"/>
          </a:xfrm>
          <a:prstGeom prst="rect">
            <a:avLst/>
          </a:prstGeom>
        </p:spPr>
        <p:txBody>
          <a:bodyPr lIns="46799" tIns="46799" rIns="46799" bIns="46799">
            <a:normAutofit/>
          </a:bodyPr>
          <a:lstStyle/>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Κατά τους πρώτους μήνες, η φυτοτοξική επίδραση των αποβλήτων ήταν προφανής, καθότι δε φύτρωνε τίποτα μέσα στις λεκάνες.  </a:t>
            </a:r>
          </a:p>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Προς το τέλος της κομποστοποίησης εμφανίζονταν τα πρώτα δείγματα αυτοφυούς βλάστησης, ένδειξη ότι η φυτοτοξική επίδραση των φαινολικών συστατικών είχε αρχίσει να εξασθενεί.  </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255" name="21_Phytotoxikotita_before_1.JPG" descr="21_Phytotoxikotita_before_1.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59" name="Slide Number"/>
          <p:cNvSpPr txBox="1">
            <a:spLocks noGrp="1"/>
          </p:cNvSpPr>
          <p:nvPr>
            <p:ph type="sldNum" sz="quarter" idx="2"/>
          </p:nvPr>
        </p:nvSpPr>
        <p:spPr>
          <a:xfrm>
            <a:off x="14015263" y="6248400"/>
            <a:ext cx="348809" cy="349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6CB4B4D-7CA3-9044-876B-883B54F8677D}" type="slidenum">
              <a:rPr sz="1800" kern="0">
                <a:solidFill>
                  <a:srgbClr val="000000"/>
                </a:solidFill>
              </a:rPr>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43</a:t>
            </a:fld>
            <a:endParaRPr sz="1800" kern="0">
              <a:solidFill>
                <a:srgbClr val="000000"/>
              </a:solidFill>
            </a:endParaRPr>
          </a:p>
        </p:txBody>
      </p:sp>
      <p:sp>
        <p:nvSpPr>
          <p:cNvPr id="260" name="Φυτοτοξικότητα"/>
          <p:cNvSpPr txBox="1">
            <a:spLocks noGrp="1"/>
          </p:cNvSpPr>
          <p:nvPr>
            <p:ph type="title"/>
          </p:nvPr>
        </p:nvSpPr>
        <p:spPr>
          <a:xfrm>
            <a:off x="2209800" y="152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rgbClr val="FFFFFF"/>
                </a:solidFill>
              </a:defRPr>
            </a:lvl1pPr>
          </a:lstStyle>
          <a:p>
            <a:r>
              <a:t>Φυτοτοξικότητα</a:t>
            </a:r>
          </a:p>
        </p:txBody>
      </p:sp>
      <p:sp>
        <p:nvSpPr>
          <p:cNvPr id="261" name="Η φυτοτοξική επίδραση του κομπόστ φαίνεται να διαρκεί το πολύ έως 6 μήνες από την ημερομηνία παρασκευής του.…"/>
          <p:cNvSpPr txBox="1">
            <a:spLocks noGrp="1"/>
          </p:cNvSpPr>
          <p:nvPr>
            <p:ph type="body" idx="1"/>
          </p:nvPr>
        </p:nvSpPr>
        <p:spPr>
          <a:xfrm>
            <a:off x="2032000" y="1339850"/>
            <a:ext cx="8128000" cy="5257800"/>
          </a:xfrm>
          <a:prstGeom prst="rect">
            <a:avLst/>
          </a:prstGeom>
        </p:spPr>
        <p:txBody>
          <a:bodyPr lIns="46799" tIns="46799" rIns="46799" bIns="46799">
            <a:normAutofit/>
          </a:bodyPr>
          <a:lstStyle/>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rPr dirty="0"/>
              <a:t>Η </a:t>
            </a:r>
            <a:r>
              <a:rPr dirty="0" err="1"/>
              <a:t>φυτοτοξική</a:t>
            </a:r>
            <a:r>
              <a:rPr dirty="0"/>
              <a:t> επ</a:t>
            </a:r>
            <a:r>
              <a:rPr dirty="0" err="1"/>
              <a:t>ίδρ</a:t>
            </a:r>
            <a:r>
              <a:rPr dirty="0"/>
              <a:t>αση του κομπόστ φαίνεται να διαρκεί το πολύ έως 6 μήνες από την ημερομηνία παρασκευής του.</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257" name="23_Phytotoxikotita_after_1.JPG" descr="23_Phytotoxikotita_after_1.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80" name="Slide Number"/>
          <p:cNvSpPr txBox="1">
            <a:spLocks noGrp="1"/>
          </p:cNvSpPr>
          <p:nvPr>
            <p:ph type="sldNum" sz="quarter" idx="2"/>
          </p:nvPr>
        </p:nvSpPr>
        <p:spPr>
          <a:xfrm>
            <a:off x="14015263" y="6248400"/>
            <a:ext cx="348809" cy="349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6CB4B4D-7CA3-9044-876B-883B54F8677D}" type="slidenum">
              <a:rPr sz="1800" kern="0">
                <a:solidFill>
                  <a:srgbClr val="000000"/>
                </a:solidFill>
              </a:rPr>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45</a:t>
            </a:fld>
            <a:endParaRPr sz="1800" kern="0">
              <a:solidFill>
                <a:srgbClr val="000000"/>
              </a:solidFill>
            </a:endParaRPr>
          </a:p>
        </p:txBody>
      </p:sp>
      <p:sp>
        <p:nvSpPr>
          <p:cNvPr id="281" name="Συμπεράσματα"/>
          <p:cNvSpPr txBox="1">
            <a:spLocks noGrp="1"/>
          </p:cNvSpPr>
          <p:nvPr>
            <p:ph type="title"/>
          </p:nvPr>
        </p:nvSpPr>
        <p:spPr>
          <a:xfrm>
            <a:off x="2209800" y="152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rgbClr val="FFFFFF"/>
                </a:solidFill>
              </a:defRPr>
            </a:lvl1pPr>
          </a:lstStyle>
          <a:p>
            <a:r>
              <a:t>Συμπεράσματα</a:t>
            </a:r>
          </a:p>
        </p:txBody>
      </p:sp>
      <p:sp>
        <p:nvSpPr>
          <p:cNvPr id="282" name="Η πρώτη προσπάθεια παρασκευής κομπόστ από υπολείμματα διφασικού ελαιοτριβείου στην Κεφαλονιά ολοκληρώθηκε με επιτυχία.…"/>
          <p:cNvSpPr txBox="1">
            <a:spLocks noGrp="1"/>
          </p:cNvSpPr>
          <p:nvPr>
            <p:ph type="body" idx="1"/>
          </p:nvPr>
        </p:nvSpPr>
        <p:spPr>
          <a:xfrm>
            <a:off x="2032000" y="1339850"/>
            <a:ext cx="8128000" cy="5257800"/>
          </a:xfrm>
          <a:prstGeom prst="rect">
            <a:avLst/>
          </a:prstGeom>
        </p:spPr>
        <p:txBody>
          <a:bodyPr lIns="46799" tIns="46799" rIns="46799" bIns="46799">
            <a:normAutofit/>
          </a:bodyPr>
          <a:lstStyle/>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rPr dirty="0"/>
              <a:t>Η π</a:t>
            </a:r>
            <a:r>
              <a:rPr dirty="0" err="1"/>
              <a:t>ρώτη</a:t>
            </a:r>
            <a:r>
              <a:rPr dirty="0"/>
              <a:t> π</a:t>
            </a:r>
            <a:r>
              <a:rPr dirty="0" err="1"/>
              <a:t>ροσ</a:t>
            </a:r>
            <a:r>
              <a:rPr dirty="0"/>
              <a:t>πάθεια παρασκευής κομπόστ από υπολείμματα διφασικού ελαιοτριβείου στην Κεφαλονιά ολοκληρώθηκε με επιτυχία.</a:t>
            </a:r>
          </a:p>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rPr dirty="0" err="1"/>
              <a:t>Μέσ</a:t>
            </a:r>
            <a:r>
              <a:rPr dirty="0"/>
              <a:t>α σε 6 μήνες καταλήξαμε σε ένα σταθεροποιημένο προϊόν.</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xfrm>
            <a:off x="14015263" y="6248400"/>
            <a:ext cx="348809" cy="349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6CB4B4D-7CA3-9044-876B-883B54F8677D}" type="slidenum">
              <a:rPr sz="1800" kern="0">
                <a:solidFill>
                  <a:srgbClr val="000000"/>
                </a:solidFill>
              </a:rPr>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46</a:t>
            </a:fld>
            <a:endParaRPr sz="1800" kern="0">
              <a:solidFill>
                <a:srgbClr val="000000"/>
              </a:solidFill>
            </a:endParaRPr>
          </a:p>
        </p:txBody>
      </p:sp>
      <p:sp>
        <p:nvSpPr>
          <p:cNvPr id="285" name="Συμπεράσματα"/>
          <p:cNvSpPr txBox="1">
            <a:spLocks noGrp="1"/>
          </p:cNvSpPr>
          <p:nvPr>
            <p:ph type="title"/>
          </p:nvPr>
        </p:nvSpPr>
        <p:spPr>
          <a:xfrm>
            <a:off x="2209800" y="152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rgbClr val="FFFFFF"/>
                </a:solidFill>
              </a:defRPr>
            </a:lvl1pPr>
          </a:lstStyle>
          <a:p>
            <a:r>
              <a:t>Συμπεράσματα</a:t>
            </a:r>
          </a:p>
        </p:txBody>
      </p:sp>
      <p:sp>
        <p:nvSpPr>
          <p:cNvPr id="286" name="Κατά το 2ο έτος, η κάλυψη του σωρού με πλαστικό φύλλο και η ενισχυμένη αναλογία φύλλων ελιάς συνετέλεσαν ώστε η θερμοφιλική φάση να ξεκινήσει και να τελειώσει κατά δύο μήνες νωρίτερα.…"/>
          <p:cNvSpPr txBox="1">
            <a:spLocks noGrp="1"/>
          </p:cNvSpPr>
          <p:nvPr>
            <p:ph type="body" idx="1"/>
          </p:nvPr>
        </p:nvSpPr>
        <p:spPr>
          <a:xfrm>
            <a:off x="2032000" y="1339850"/>
            <a:ext cx="8128000" cy="5257800"/>
          </a:xfrm>
          <a:prstGeom prst="rect">
            <a:avLst/>
          </a:prstGeom>
        </p:spPr>
        <p:txBody>
          <a:bodyPr lIns="46799" tIns="46799" rIns="46799" bIns="46799">
            <a:normAutofit/>
          </a:bodyPr>
          <a:lstStyle/>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rPr dirty="0"/>
              <a:t>Κα</a:t>
            </a:r>
            <a:r>
              <a:rPr dirty="0" err="1"/>
              <a:t>τά</a:t>
            </a:r>
            <a:r>
              <a:rPr dirty="0"/>
              <a:t> </a:t>
            </a:r>
            <a:r>
              <a:rPr dirty="0" err="1"/>
              <a:t>το</a:t>
            </a:r>
            <a:r>
              <a:rPr dirty="0"/>
              <a:t> 2</a:t>
            </a:r>
            <a:r>
              <a:rPr baseline="31999" dirty="0"/>
              <a:t>ο</a:t>
            </a:r>
            <a:r>
              <a:rPr dirty="0"/>
              <a:t> </a:t>
            </a:r>
            <a:r>
              <a:rPr dirty="0" err="1"/>
              <a:t>έτος</a:t>
            </a:r>
            <a:r>
              <a:rPr dirty="0"/>
              <a:t>, η </a:t>
            </a:r>
            <a:r>
              <a:rPr dirty="0" err="1"/>
              <a:t>κάλυψη</a:t>
            </a:r>
            <a:r>
              <a:rPr dirty="0"/>
              <a:t> </a:t>
            </a:r>
            <a:r>
              <a:rPr dirty="0" err="1"/>
              <a:t>του</a:t>
            </a:r>
            <a:r>
              <a:rPr dirty="0"/>
              <a:t> </a:t>
            </a:r>
            <a:r>
              <a:rPr dirty="0" err="1"/>
              <a:t>σωρού</a:t>
            </a:r>
            <a:r>
              <a:rPr dirty="0"/>
              <a:t> </a:t>
            </a:r>
            <a:r>
              <a:rPr dirty="0" err="1"/>
              <a:t>με</a:t>
            </a:r>
            <a:r>
              <a:rPr dirty="0"/>
              <a:t> πλα</a:t>
            </a:r>
            <a:r>
              <a:rPr dirty="0" err="1"/>
              <a:t>στικό</a:t>
            </a:r>
            <a:r>
              <a:rPr dirty="0"/>
              <a:t> </a:t>
            </a:r>
            <a:r>
              <a:rPr dirty="0" err="1"/>
              <a:t>φύλλο</a:t>
            </a:r>
            <a:r>
              <a:rPr dirty="0"/>
              <a:t> και η </a:t>
            </a:r>
            <a:r>
              <a:rPr dirty="0" err="1"/>
              <a:t>ενισχυμένη</a:t>
            </a:r>
            <a:r>
              <a:rPr dirty="0"/>
              <a:t> ανα</a:t>
            </a:r>
            <a:r>
              <a:rPr dirty="0" err="1"/>
              <a:t>λογί</a:t>
            </a:r>
            <a:r>
              <a:rPr dirty="0"/>
              <a:t>α φύλλων ελιάς συνετέλεσαν ώστε η θερμοφιλική φάση να ξεκινήσει και να τελειώσει κατά δύο μήνες νωρίτερα.</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A19AEF-55A9-40FE-ADA1-ECC87D13FB3D}"/>
              </a:ext>
            </a:extLst>
          </p:cNvPr>
          <p:cNvSpPr>
            <a:spLocks noGrp="1"/>
          </p:cNvSpPr>
          <p:nvPr>
            <p:ph type="title"/>
          </p:nvPr>
        </p:nvSpPr>
        <p:spPr/>
        <p:txBody>
          <a:bodyPr/>
          <a:lstStyle/>
          <a:p>
            <a:r>
              <a:rPr lang="el-GR" dirty="0"/>
              <a:t>2</a:t>
            </a:r>
            <a:r>
              <a:rPr lang="el-GR" baseline="30000" dirty="0"/>
              <a:t>Ο</a:t>
            </a:r>
            <a:r>
              <a:rPr lang="el-GR" dirty="0"/>
              <a:t> Στάδιο ΕΠΕΞΕΡΓΑΣΊΑ ΔΕΙΓΜΑΤΟΣ</a:t>
            </a:r>
          </a:p>
        </p:txBody>
      </p:sp>
      <p:sp>
        <p:nvSpPr>
          <p:cNvPr id="3" name="Θέση κειμένου 2">
            <a:extLst>
              <a:ext uri="{FF2B5EF4-FFF2-40B4-BE49-F238E27FC236}">
                <a16:creationId xmlns:a16="http://schemas.microsoft.com/office/drawing/2014/main" id="{956AEB9B-1341-9920-697B-435C61D3A901}"/>
              </a:ext>
            </a:extLst>
          </p:cNvPr>
          <p:cNvSpPr>
            <a:spLocks noGrp="1"/>
          </p:cNvSpPr>
          <p:nvPr>
            <p:ph type="body" idx="1"/>
          </p:nvPr>
        </p:nvSpPr>
        <p:spPr/>
        <p:txBody>
          <a:bodyPr/>
          <a:lstStyle/>
          <a:p>
            <a:r>
              <a:rPr lang="el-GR" sz="3200" dirty="0">
                <a:effectLst/>
                <a:latin typeface="Comic Sans MS" panose="030F0702030302020204" pitchFamily="66" charset="0"/>
                <a:ea typeface="Calibri" panose="020F0502020204030204" pitchFamily="34" charset="0"/>
                <a:cs typeface="Times New Roman" panose="02020603050405020304" pitchFamily="18" charset="0"/>
              </a:rPr>
              <a:t>Στη βιομηχανία τροφίμων οι πολυσακχαρίτες βρίσκουν ευρεία εφαρμογή εξαιτίας λειτουργικών  ιδιοτήτων που διαθέτουν, όπως για παράδειγμα τη σταθεροποίηση γαλακτωμάτων, τη ρύθμιση ιξώδους, το σχηματισμό πηκτών (</a:t>
            </a:r>
            <a:r>
              <a:rPr lang="el-GR" sz="3200" dirty="0" err="1">
                <a:effectLst/>
                <a:latin typeface="Comic Sans MS" panose="030F0702030302020204" pitchFamily="66" charset="0"/>
                <a:ea typeface="Calibri" panose="020F0502020204030204" pitchFamily="34" charset="0"/>
                <a:cs typeface="Times New Roman" panose="02020603050405020304" pitchFamily="18" charset="0"/>
              </a:rPr>
              <a:t>gels</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 τη δέσμευση νερού κ.α. </a:t>
            </a:r>
            <a:endParaRPr lang="el-GR" dirty="0"/>
          </a:p>
        </p:txBody>
      </p:sp>
    </p:spTree>
    <p:extLst>
      <p:ext uri="{BB962C8B-B14F-4D97-AF65-F5344CB8AC3E}">
        <p14:creationId xmlns:p14="http://schemas.microsoft.com/office/powerpoint/2010/main" val="226003489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57F03E-F57E-AEB3-5FC6-48962BB03877}"/>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DE8A7997-7FC9-7F3F-4D6F-F789F6F59E95}"/>
              </a:ext>
            </a:extLst>
          </p:cNvPr>
          <p:cNvSpPr>
            <a:spLocks noGrp="1"/>
          </p:cNvSpPr>
          <p:nvPr>
            <p:ph type="body" idx="1"/>
          </p:nvPr>
        </p:nvSpPr>
        <p:spPr/>
        <p:txBody>
          <a:bodyPr/>
          <a:lstStyle/>
          <a:p>
            <a:pPr marL="0" indent="0">
              <a:buNone/>
            </a:pPr>
            <a:r>
              <a:rPr lang="el-GR" sz="3200" dirty="0">
                <a:effectLst/>
                <a:latin typeface="Comic Sans MS" panose="030F0702030302020204" pitchFamily="66" charset="0"/>
                <a:ea typeface="Calibri" panose="020F0502020204030204" pitchFamily="34" charset="0"/>
                <a:cs typeface="Times New Roman" panose="02020603050405020304" pitchFamily="18" charset="0"/>
              </a:rPr>
              <a:t>Επίσης, έχουν την ικανότητα να βελτιώνουν την υφή διάφορων εμπορικά διαθέσιμων προϊόντων, ενώ πολλές φορές βελτιώνουν και την θρεπτική  αξία των τροφίμων. Επιπλέον, έχοντας φυσική προέλευση, είναι </a:t>
            </a:r>
            <a:r>
              <a:rPr lang="el-GR" sz="3200" dirty="0" err="1">
                <a:effectLst/>
                <a:latin typeface="Comic Sans MS" panose="030F0702030302020204" pitchFamily="66" charset="0"/>
                <a:ea typeface="Calibri" panose="020F0502020204030204" pitchFamily="34" charset="0"/>
                <a:cs typeface="Times New Roman" panose="02020603050405020304" pitchFamily="18" charset="0"/>
              </a:rPr>
              <a:t>βιοαποικοδομήσιμα</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 και ως εκ τούτου φιλικά προς το περιβάλλον</a:t>
            </a:r>
            <a:endParaRPr lang="el-GR" dirty="0"/>
          </a:p>
        </p:txBody>
      </p:sp>
    </p:spTree>
    <p:extLst>
      <p:ext uri="{BB962C8B-B14F-4D97-AF65-F5344CB8AC3E}">
        <p14:creationId xmlns:p14="http://schemas.microsoft.com/office/powerpoint/2010/main" val="324243819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8C3A6B-A5FF-45D7-88AF-2FD06FB199CD}"/>
              </a:ext>
            </a:extLst>
          </p:cNvPr>
          <p:cNvSpPr>
            <a:spLocks noGrp="1"/>
          </p:cNvSpPr>
          <p:nvPr>
            <p:ph type="title"/>
          </p:nvPr>
        </p:nvSpPr>
        <p:spPr/>
        <p:txBody>
          <a:bodyPr/>
          <a:lstStyle/>
          <a:p>
            <a:r>
              <a:rPr lang="el-GR" dirty="0"/>
              <a:t>ΣΤΑΔΙΑ ΕΠΕΞΕΡΓΑΣΙΑΣ</a:t>
            </a:r>
          </a:p>
        </p:txBody>
      </p:sp>
      <p:sp>
        <p:nvSpPr>
          <p:cNvPr id="3" name="Θέση κειμένου 2">
            <a:extLst>
              <a:ext uri="{FF2B5EF4-FFF2-40B4-BE49-F238E27FC236}">
                <a16:creationId xmlns:a16="http://schemas.microsoft.com/office/drawing/2014/main" id="{B38012B1-8A62-4AC8-041B-0FB4CDE415E0}"/>
              </a:ext>
            </a:extLst>
          </p:cNvPr>
          <p:cNvSpPr>
            <a:spLocks noGrp="1"/>
          </p:cNvSpPr>
          <p:nvPr>
            <p:ph type="body" idx="1"/>
          </p:nvPr>
        </p:nvSpPr>
        <p:spPr/>
        <p:txBody>
          <a:bodyPr/>
          <a:lstStyle/>
          <a:p>
            <a:pPr marL="342900" lvl="0" indent="-342900" algn="just">
              <a:lnSpc>
                <a:spcPct val="150000"/>
              </a:lnSpc>
              <a:spcAft>
                <a:spcPts val="1000"/>
              </a:spcAft>
              <a:buFont typeface="+mj-lt"/>
              <a:buAutoNum type="arabicPeriod"/>
            </a:pPr>
            <a:r>
              <a:rPr lang="el-GR" sz="3200" dirty="0">
                <a:effectLst/>
                <a:latin typeface="Comic Sans MS" panose="030F0702030302020204" pitchFamily="66" charset="0"/>
                <a:ea typeface="Calibri" panose="020F0502020204030204" pitchFamily="34" charset="0"/>
                <a:cs typeface="Times New Roman" panose="02020603050405020304" pitchFamily="18" charset="0"/>
              </a:rPr>
              <a:t>ΠΑΡΑΛΑΒΗ ΔΕΙΓΜΑΤΟΣ</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3200" dirty="0">
                <a:effectLst/>
                <a:latin typeface="Comic Sans MS" panose="030F0702030302020204" pitchFamily="66" charset="0"/>
                <a:ea typeface="Calibri" panose="020F0502020204030204" pitchFamily="34" charset="0"/>
                <a:cs typeface="Times New Roman" panose="02020603050405020304" pitchFamily="18" charset="0"/>
              </a:rPr>
              <a:t>Η δειγματοληψία πραγματοποιούνταν κάθε μήνα. Η επεξεργασία του δείγματος πραγματοποιούνταν στο Ιόνιο Πανεπιστήμιο και η ανάλυση του στο ΔΙΠΑ Θεσσαλονίκης</a:t>
            </a:r>
            <a:endParaRPr lang="el-GR" dirty="0"/>
          </a:p>
        </p:txBody>
      </p:sp>
    </p:spTree>
    <p:extLst>
      <p:ext uri="{BB962C8B-B14F-4D97-AF65-F5344CB8AC3E}">
        <p14:creationId xmlns:p14="http://schemas.microsoft.com/office/powerpoint/2010/main" val="198829427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1" name="Slide Number"/>
          <p:cNvSpPr txBox="1">
            <a:spLocks noGrp="1"/>
          </p:cNvSpPr>
          <p:nvPr>
            <p:ph type="sldNum" sz="quarter" idx="2"/>
          </p:nvPr>
        </p:nvSpPr>
        <p:spPr>
          <a:xfrm>
            <a:off x="8077201" y="6248400"/>
            <a:ext cx="220569" cy="349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6CB4B4D-7CA3-9044-876B-883B54F8677D}" type="slidenum">
              <a:rPr sz="1800" kern="0">
                <a:solidFill>
                  <a:srgbClr val="000000"/>
                </a:solidFill>
              </a:rPr>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a:t>
            </a:fld>
            <a:endParaRPr sz="1800" kern="0">
              <a:solidFill>
                <a:srgbClr val="000000"/>
              </a:solidFill>
            </a:endParaRPr>
          </a:p>
        </p:txBody>
      </p:sp>
      <p:sp>
        <p:nvSpPr>
          <p:cNvPr id="92" name="Τι είναι κομπόστ"/>
          <p:cNvSpPr txBox="1">
            <a:spLocks noGrp="1"/>
          </p:cNvSpPr>
          <p:nvPr>
            <p:ph type="title"/>
          </p:nvPr>
        </p:nvSpPr>
        <p:spPr>
          <a:xfrm>
            <a:off x="2209800" y="152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rgbClr val="FFFFFF"/>
                </a:solidFill>
              </a:defRPr>
            </a:lvl1pPr>
          </a:lstStyle>
          <a:p>
            <a:r>
              <a:t>Τι είναι κομπόστ</a:t>
            </a:r>
          </a:p>
        </p:txBody>
      </p:sp>
      <p:sp>
        <p:nvSpPr>
          <p:cNvPr id="93" name="Οργανικές πρώτες ύλες υφίστανται ζυμώσεις από αερόβιους μικροοργανισμούς.…"/>
          <p:cNvSpPr txBox="1">
            <a:spLocks noGrp="1"/>
          </p:cNvSpPr>
          <p:nvPr>
            <p:ph type="body" idx="1"/>
          </p:nvPr>
        </p:nvSpPr>
        <p:spPr>
          <a:xfrm>
            <a:off x="2032000" y="1339850"/>
            <a:ext cx="8128000" cy="5257800"/>
          </a:xfrm>
          <a:prstGeom prst="rect">
            <a:avLst/>
          </a:prstGeom>
        </p:spPr>
        <p:txBody>
          <a:bodyPr lIns="46799" tIns="46799" rIns="46799" bIns="46799">
            <a:normAutofit lnSpcReduction="10000"/>
          </a:bodyPr>
          <a:lstStyle/>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Οργανικές πρώτες ύλες υφίστανται ζυμώσεις από αερόβιους μικροοργανισμούς.</a:t>
            </a:r>
          </a:p>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Οι ζυμώσεις αυξάνουν την εσωτερική θερμοκρασία έως 55–60 °C, η οποία «παστεριώνει» το υλικό.</a:t>
            </a:r>
          </a:p>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Καταλήγει σε σταθεροποιημένο, άμορφο υλικό πλούσιο σε θρεπτικά στοιχεία.</a:t>
            </a:r>
          </a:p>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Παραδοσιακό είδος κομπόστ είναι και η κοπριά.</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AC8A68-91D2-365D-47E3-070AD7325373}"/>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5A070857-F7B1-F6AC-79F1-115F44D371F3}"/>
              </a:ext>
            </a:extLst>
          </p:cNvPr>
          <p:cNvSpPr>
            <a:spLocks noGrp="1"/>
          </p:cNvSpPr>
          <p:nvPr>
            <p:ph type="body" idx="1"/>
          </p:nvPr>
        </p:nvSpPr>
        <p:spPr/>
        <p:txBody>
          <a:bodyPr/>
          <a:lstStyle/>
          <a:p>
            <a:pPr marL="0" lvl="0" indent="0" algn="just">
              <a:lnSpc>
                <a:spcPct val="150000"/>
              </a:lnSpc>
              <a:spcAft>
                <a:spcPts val="1000"/>
              </a:spcAft>
              <a:buNone/>
            </a:pPr>
            <a:r>
              <a:rPr lang="el-GR" sz="3200" dirty="0">
                <a:effectLst/>
                <a:latin typeface="Comic Sans MS" panose="030F0702030302020204" pitchFamily="66" charset="0"/>
                <a:ea typeface="Calibri" panose="020F0502020204030204" pitchFamily="34" charset="0"/>
                <a:cs typeface="Times New Roman" panose="02020603050405020304" pitchFamily="18" charset="0"/>
              </a:rPr>
              <a:t>2. ΕΠΕΞΕΡΓΑΣΙΑ ΔΕΙΓΜΑΤΟΣ</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l-GR" sz="3200" dirty="0">
                <a:effectLst/>
                <a:latin typeface="Comic Sans MS" panose="030F0702030302020204" pitchFamily="66" charset="0"/>
                <a:ea typeface="Calibri" panose="020F0502020204030204" pitchFamily="34" charset="0"/>
                <a:cs typeface="Times New Roman" panose="02020603050405020304" pitchFamily="18" charset="0"/>
              </a:rPr>
              <a:t>      Κατά την παραλαβή του δείγματος  </a:t>
            </a:r>
            <a:r>
              <a:rPr lang="el-GR" sz="3200" dirty="0" err="1">
                <a:effectLst/>
                <a:latin typeface="Comic Sans MS" panose="030F0702030302020204" pitchFamily="66" charset="0"/>
                <a:ea typeface="Calibri" panose="020F0502020204030204" pitchFamily="34" charset="0"/>
                <a:cs typeface="Times New Roman" panose="02020603050405020304" pitchFamily="18" charset="0"/>
              </a:rPr>
              <a:t>γινόνταν</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 μέτρηση της υγρασίας και τοποθετούνταν στο </a:t>
            </a:r>
            <a:r>
              <a:rPr lang="el-GR" sz="3200" dirty="0" err="1">
                <a:effectLst/>
                <a:latin typeface="Comic Sans MS" panose="030F0702030302020204" pitchFamily="66" charset="0"/>
                <a:ea typeface="Calibri" panose="020F0502020204030204" pitchFamily="34" charset="0"/>
                <a:cs typeface="Times New Roman" panose="02020603050405020304" pitchFamily="18" charset="0"/>
              </a:rPr>
              <a:t>πυριαντήριο</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 στους 105</a:t>
            </a:r>
            <a:r>
              <a:rPr lang="el-GR" sz="3200" baseline="30000" dirty="0">
                <a:effectLst/>
                <a:latin typeface="Comic Sans MS" panose="030F0702030302020204" pitchFamily="66" charset="0"/>
                <a:ea typeface="Calibri" panose="020F0502020204030204" pitchFamily="34" charset="0"/>
                <a:cs typeface="Times New Roman" panose="02020603050405020304" pitchFamily="18" charset="0"/>
              </a:rPr>
              <a:t>ο</a:t>
            </a:r>
            <a:r>
              <a:rPr lang="en-US" sz="3200" dirty="0">
                <a:effectLst/>
                <a:latin typeface="Comic Sans MS" panose="030F0702030302020204" pitchFamily="66" charset="0"/>
                <a:ea typeface="Calibri" panose="020F0502020204030204" pitchFamily="34" charset="0"/>
                <a:cs typeface="Times New Roman" panose="02020603050405020304" pitchFamily="18" charset="0"/>
              </a:rPr>
              <a:t>C </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για μία ημέρα προκειμένου να αδρανοποιηθούν όλα τα ένζυμα και οι μικροοργανισμοί που περιέχονταν</a:t>
            </a:r>
            <a:endParaRPr lang="el-GR" dirty="0"/>
          </a:p>
        </p:txBody>
      </p:sp>
    </p:spTree>
    <p:extLst>
      <p:ext uri="{BB962C8B-B14F-4D97-AF65-F5344CB8AC3E}">
        <p14:creationId xmlns:p14="http://schemas.microsoft.com/office/powerpoint/2010/main" val="82815651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D1ADAA-6BC0-3191-2FE4-F155A3F37693}"/>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064B7758-6987-0131-A389-6C39F34D453C}"/>
              </a:ext>
            </a:extLst>
          </p:cNvPr>
          <p:cNvSpPr>
            <a:spLocks noGrp="1"/>
          </p:cNvSpPr>
          <p:nvPr>
            <p:ph type="body" idx="1"/>
          </p:nvPr>
        </p:nvSpPr>
        <p:spPr/>
        <p:txBody>
          <a:bodyPr/>
          <a:lstStyle/>
          <a:p>
            <a:pPr marL="0" lvl="0" indent="0" algn="just">
              <a:lnSpc>
                <a:spcPct val="150000"/>
              </a:lnSpc>
              <a:spcAft>
                <a:spcPts val="1000"/>
              </a:spcAft>
              <a:buNone/>
            </a:pPr>
            <a:r>
              <a:rPr lang="el-GR" sz="3200" dirty="0">
                <a:effectLst/>
                <a:latin typeface="Comic Sans MS" panose="030F0702030302020204" pitchFamily="66" charset="0"/>
                <a:ea typeface="Calibri" panose="020F0502020204030204" pitchFamily="34" charset="0"/>
                <a:cs typeface="Times New Roman" panose="02020603050405020304" pitchFamily="18" charset="0"/>
              </a:rPr>
              <a:t>3.ΑΠΟΛΙΠΑΝΣΗ</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l-GR" sz="3200" dirty="0">
                <a:effectLst/>
                <a:latin typeface="Comic Sans MS" panose="030F0702030302020204" pitchFamily="66" charset="0"/>
                <a:ea typeface="Calibri" panose="020F0502020204030204" pitchFamily="34" charset="0"/>
                <a:cs typeface="Times New Roman" panose="02020603050405020304" pitchFamily="18" charset="0"/>
              </a:rPr>
              <a:t>Το στάδιο της απολίπανσης κρίθηκε απαραίτητο ώστε να απομακρυνθούν τα έλαια που εμπεριέχονται στα υλικά και τα οποία μπορούν να μειώσουν την απόδοση των υπό ανάκτηση </a:t>
            </a:r>
            <a:r>
              <a:rPr lang="el-GR" sz="3200" dirty="0" err="1">
                <a:effectLst/>
                <a:latin typeface="Comic Sans MS" panose="030F0702030302020204" pitchFamily="66" charset="0"/>
                <a:ea typeface="Calibri" panose="020F0502020204030204" pitchFamily="34" charset="0"/>
                <a:cs typeface="Times New Roman" panose="02020603050405020304" pitchFamily="18" charset="0"/>
              </a:rPr>
              <a:t>υδροκολλοειδών</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a:t>
            </a:r>
            <a:r>
              <a:rPr lang="el-GR" sz="3200" dirty="0">
                <a:effectLst/>
                <a:latin typeface="Calibri" panose="020F0502020204030204" pitchFamily="34" charset="0"/>
                <a:ea typeface="Calibri" panose="020F0502020204030204" pitchFamily="34" charset="0"/>
                <a:cs typeface="Times New Roman" panose="02020603050405020304" pitchFamily="18" charset="0"/>
              </a:rPr>
              <a:t> </a:t>
            </a:r>
            <a:endParaRPr lang="el-GR" dirty="0"/>
          </a:p>
        </p:txBody>
      </p:sp>
    </p:spTree>
    <p:extLst>
      <p:ext uri="{BB962C8B-B14F-4D97-AF65-F5344CB8AC3E}">
        <p14:creationId xmlns:p14="http://schemas.microsoft.com/office/powerpoint/2010/main" val="206182336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9886EF-B8B8-795C-63A2-0C7A6B864B31}"/>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6B10AD97-E86F-50DD-D75A-7B3F5C21569E}"/>
              </a:ext>
            </a:extLst>
          </p:cNvPr>
          <p:cNvSpPr>
            <a:spLocks noGrp="1"/>
          </p:cNvSpPr>
          <p:nvPr>
            <p:ph type="body" idx="1"/>
          </p:nvPr>
        </p:nvSpPr>
        <p:spPr/>
        <p:txBody>
          <a:bodyPr>
            <a:normAutofit/>
          </a:bodyPr>
          <a:lstStyle/>
          <a:p>
            <a:pPr marL="0" lvl="0" indent="0" algn="just">
              <a:lnSpc>
                <a:spcPct val="150000"/>
              </a:lnSpc>
              <a:spcAft>
                <a:spcPts val="1000"/>
              </a:spcAft>
              <a:buNone/>
            </a:pPr>
            <a:r>
              <a:rPr lang="el-GR" sz="3200" dirty="0">
                <a:effectLst/>
                <a:latin typeface="Comic Sans MS" panose="030F0702030302020204" pitchFamily="66" charset="0"/>
                <a:ea typeface="Calibri" panose="020F0502020204030204" pitchFamily="34" charset="0"/>
                <a:cs typeface="Times New Roman" panose="02020603050405020304" pitchFamily="18" charset="0"/>
              </a:rPr>
              <a:t>4. ΕΚΧΥΛΙΣΗ </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l-GR" sz="3200" dirty="0">
                <a:effectLst/>
                <a:latin typeface="Comic Sans MS" panose="030F0702030302020204" pitchFamily="66" charset="0"/>
                <a:ea typeface="Calibri" panose="020F0502020204030204" pitchFamily="34" charset="0"/>
                <a:cs typeface="Times New Roman" panose="02020603050405020304" pitchFamily="18" charset="0"/>
              </a:rPr>
              <a:t> Η εκχύλιση πραγματοποιούνταν σε 3 διαφορετικά </a:t>
            </a:r>
            <a:r>
              <a:rPr lang="en-US" sz="3200" dirty="0">
                <a:effectLst/>
                <a:latin typeface="Comic Sans MS" panose="030F0702030302020204" pitchFamily="66" charset="0"/>
                <a:ea typeface="Calibri" panose="020F0502020204030204" pitchFamily="34" charset="0"/>
                <a:cs typeface="Times New Roman" panose="02020603050405020304" pitchFamily="18" charset="0"/>
              </a:rPr>
              <a:t>pH </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και επαναλαμβάνονταν τρεις φορές σε καθένα από αυτά, προκειμένου να </a:t>
            </a:r>
            <a:r>
              <a:rPr lang="el-GR" sz="3200" dirty="0">
                <a:effectLst/>
                <a:latin typeface="Calibri" panose="020F0502020204030204" pitchFamily="34" charset="0"/>
                <a:ea typeface="Calibri" panose="020F0502020204030204" pitchFamily="34" charset="0"/>
                <a:cs typeface="Times New Roman" panose="02020603050405020304" pitchFamily="18" charset="0"/>
              </a:rPr>
              <a:t> </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προσδιοριστούν οι βέλτιστες συνθήκες, στις οποίες η απόδοση παραγωγής (</a:t>
            </a:r>
            <a:r>
              <a:rPr lang="el-GR" sz="3200" dirty="0" err="1">
                <a:effectLst/>
                <a:latin typeface="Comic Sans MS" panose="030F0702030302020204" pitchFamily="66" charset="0"/>
                <a:ea typeface="Calibri" panose="020F0502020204030204" pitchFamily="34" charset="0"/>
                <a:cs typeface="Times New Roman" panose="02020603050405020304" pitchFamily="18" charset="0"/>
              </a:rPr>
              <a:t>yield</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 των υπό μελέτη </a:t>
            </a:r>
            <a:r>
              <a:rPr lang="el-GR" sz="3200" dirty="0" err="1">
                <a:effectLst/>
                <a:latin typeface="Comic Sans MS" panose="030F0702030302020204" pitchFamily="66" charset="0"/>
                <a:ea typeface="Calibri" panose="020F0502020204030204" pitchFamily="34" charset="0"/>
                <a:cs typeface="Times New Roman" panose="02020603050405020304" pitchFamily="18" charset="0"/>
              </a:rPr>
              <a:t>υδροκολλοειδών</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 είναι η μέγιστη δυνατή</a:t>
            </a:r>
            <a:endParaRPr lang="el-GR" dirty="0"/>
          </a:p>
        </p:txBody>
      </p:sp>
    </p:spTree>
    <p:extLst>
      <p:ext uri="{BB962C8B-B14F-4D97-AF65-F5344CB8AC3E}">
        <p14:creationId xmlns:p14="http://schemas.microsoft.com/office/powerpoint/2010/main" val="418426621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97F770-93CB-2626-2B2F-BDF04609BD50}"/>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65122A4A-75F2-02CA-A49B-C422197BDE71}"/>
              </a:ext>
            </a:extLst>
          </p:cNvPr>
          <p:cNvSpPr>
            <a:spLocks noGrp="1"/>
          </p:cNvSpPr>
          <p:nvPr>
            <p:ph type="body" idx="1"/>
          </p:nvPr>
        </p:nvSpPr>
        <p:spPr/>
        <p:txBody>
          <a:bodyPr/>
          <a:lstStyle/>
          <a:p>
            <a:pPr marL="0" lvl="0" indent="0" algn="just">
              <a:lnSpc>
                <a:spcPct val="150000"/>
              </a:lnSpc>
              <a:spcAft>
                <a:spcPts val="1000"/>
              </a:spcAft>
              <a:buNone/>
            </a:pPr>
            <a:r>
              <a:rPr lang="el-GR" sz="3200" dirty="0">
                <a:effectLst/>
                <a:latin typeface="Comic Sans MS" panose="030F0702030302020204" pitchFamily="66" charset="0"/>
                <a:ea typeface="Calibri" panose="020F0502020204030204" pitchFamily="34" charset="0"/>
                <a:cs typeface="Times New Roman" panose="02020603050405020304" pitchFamily="18" charset="0"/>
              </a:rPr>
              <a:t>5. ΛΥΟΦΥΛΙΩΣΗ</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l-GR" sz="3200" dirty="0">
                <a:effectLst/>
                <a:latin typeface="Comic Sans MS" panose="030F0702030302020204" pitchFamily="66" charset="0"/>
                <a:ea typeface="Calibri" panose="020F0502020204030204" pitchFamily="34" charset="0"/>
                <a:cs typeface="Times New Roman" panose="02020603050405020304" pitchFamily="18" charset="0"/>
              </a:rPr>
              <a:t>Κατά τη </a:t>
            </a:r>
            <a:r>
              <a:rPr lang="el-GR" sz="3200" dirty="0" err="1">
                <a:effectLst/>
                <a:latin typeface="Comic Sans MS" panose="030F0702030302020204" pitchFamily="66" charset="0"/>
                <a:ea typeface="Calibri" panose="020F0502020204030204" pitchFamily="34" charset="0"/>
                <a:cs typeface="Times New Roman" panose="02020603050405020304" pitchFamily="18" charset="0"/>
              </a:rPr>
              <a:t>λυοφυλίωση</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 το νερό απομακρύνθηκε ως αέριο απευθείας από την στερεά κατάσταση και τα εκχυλισμένα </a:t>
            </a:r>
            <a:r>
              <a:rPr lang="el-GR" sz="3200" dirty="0" err="1">
                <a:effectLst/>
                <a:latin typeface="Comic Sans MS" panose="030F0702030302020204" pitchFamily="66" charset="0"/>
                <a:ea typeface="Calibri" panose="020F0502020204030204" pitchFamily="34" charset="0"/>
                <a:cs typeface="Times New Roman" panose="02020603050405020304" pitchFamily="18" charset="0"/>
              </a:rPr>
              <a:t>υδροκολλοειδή</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 </a:t>
            </a:r>
            <a:r>
              <a:rPr lang="el-GR" sz="3200" dirty="0" err="1">
                <a:effectLst/>
                <a:latin typeface="Comic Sans MS" panose="030F0702030302020204" pitchFamily="66" charset="0"/>
                <a:ea typeface="Calibri" panose="020F0502020204030204" pitchFamily="34" charset="0"/>
                <a:cs typeface="Times New Roman" panose="02020603050405020304" pitchFamily="18" charset="0"/>
              </a:rPr>
              <a:t>αποξηράνθηκαν</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 και ελήφθησαν σε μορφή σκόνης</a:t>
            </a:r>
            <a:endParaRPr lang="el-GR" dirty="0"/>
          </a:p>
        </p:txBody>
      </p:sp>
    </p:spTree>
    <p:extLst>
      <p:ext uri="{BB962C8B-B14F-4D97-AF65-F5344CB8AC3E}">
        <p14:creationId xmlns:p14="http://schemas.microsoft.com/office/powerpoint/2010/main" val="253697336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F419FC-A03F-6A9D-0F17-23D72F91B8DF}"/>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84E5080B-E991-9267-307A-1F35D2E6CA9E}"/>
              </a:ext>
            </a:extLst>
          </p:cNvPr>
          <p:cNvSpPr>
            <a:spLocks noGrp="1"/>
          </p:cNvSpPr>
          <p:nvPr>
            <p:ph type="body" idx="1"/>
          </p:nvPr>
        </p:nvSpPr>
        <p:spPr/>
        <p:txBody>
          <a:bodyPr>
            <a:normAutofit fontScale="92500" lnSpcReduction="20000"/>
          </a:bodyPr>
          <a:lstStyle/>
          <a:p>
            <a:pPr marL="0" lvl="0" indent="0" algn="just">
              <a:lnSpc>
                <a:spcPct val="150000"/>
              </a:lnSpc>
              <a:spcAft>
                <a:spcPts val="1000"/>
              </a:spcAft>
              <a:buNone/>
            </a:pPr>
            <a:r>
              <a:rPr lang="el-GR" sz="3200" dirty="0">
                <a:effectLst/>
                <a:latin typeface="Comic Sans MS" panose="030F0702030302020204" pitchFamily="66" charset="0"/>
                <a:ea typeface="Calibri" panose="020F0502020204030204" pitchFamily="34" charset="0"/>
                <a:cs typeface="Times New Roman" panose="02020603050405020304" pitchFamily="18" charset="0"/>
              </a:rPr>
              <a:t>6. ΔΙΑΠΙΔΗΣΗ</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l-GR" sz="3200" dirty="0">
                <a:effectLst/>
                <a:latin typeface="Comic Sans MS" panose="030F0702030302020204" pitchFamily="66" charset="0"/>
                <a:ea typeface="Calibri" panose="020F0502020204030204" pitchFamily="34" charset="0"/>
                <a:cs typeface="Times New Roman" panose="02020603050405020304" pitchFamily="18" charset="0"/>
              </a:rPr>
              <a:t>Κατά τη διεργασία της διαπίδυσης, ένα κολλοειδές διάλυμα τοποθετήθηκε σε ένα δοχείο, ο πυθμένας ή τα τοιχώματα του οποίου αποτελούνταν από τη μεμβράνη διαπίδυσης</a:t>
            </a:r>
          </a:p>
          <a:p>
            <a:pPr marL="0" indent="0">
              <a:buNone/>
            </a:pPr>
            <a:r>
              <a:rPr lang="el-GR" sz="3200" dirty="0">
                <a:effectLst/>
                <a:latin typeface="Comic Sans MS" panose="030F0702030302020204" pitchFamily="66" charset="0"/>
                <a:ea typeface="Calibri" panose="020F0502020204030204" pitchFamily="34" charset="0"/>
                <a:cs typeface="Times New Roman" panose="02020603050405020304" pitchFamily="18" charset="0"/>
              </a:rPr>
              <a:t>Με τη πάροδο του χρόνου, τα ιόντα των ηλεκτρολυτών και οι άλλες διαλυτές ουσίες μικρού μοριακού βάρους εξέρχονταν ωσμωτικά διαμέσου των πόρων της μεμβράνης ενώ τα μεγαλύτερα των πόρων κολλοειδή σωματίδια δεν μπορούσαν να εξέλθουν διά μέσω αυτών. Έτσι, </a:t>
            </a:r>
            <a:r>
              <a:rPr lang="el-GR" sz="3200" dirty="0" err="1">
                <a:effectLst/>
                <a:latin typeface="Comic Sans MS" panose="030F0702030302020204" pitchFamily="66" charset="0"/>
                <a:ea typeface="Calibri" panose="020F0502020204030204" pitchFamily="34" charset="0"/>
                <a:cs typeface="Times New Roman" panose="02020603050405020304" pitchFamily="18" charset="0"/>
              </a:rPr>
              <a:t>επιτυγχάνθηκε</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 καθαρισμός του κολλοειδούς συστήματος από τα μικρότερα σε μέγεθος μόρια. </a:t>
            </a:r>
            <a:endParaRPr lang="el-GR" dirty="0"/>
          </a:p>
        </p:txBody>
      </p:sp>
    </p:spTree>
    <p:extLst>
      <p:ext uri="{BB962C8B-B14F-4D97-AF65-F5344CB8AC3E}">
        <p14:creationId xmlns:p14="http://schemas.microsoft.com/office/powerpoint/2010/main" val="369693880"/>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FF691D-1F3C-60FD-5D82-C1AF9C52E7A5}"/>
              </a:ext>
            </a:extLst>
          </p:cNvPr>
          <p:cNvSpPr>
            <a:spLocks noGrp="1"/>
          </p:cNvSpPr>
          <p:nvPr>
            <p:ph type="title"/>
          </p:nvPr>
        </p:nvSpPr>
        <p:spPr/>
        <p:txBody>
          <a:bodyPr>
            <a:normAutofit fontScale="90000"/>
          </a:bodyPr>
          <a:lstStyle/>
          <a:p>
            <a:pPr>
              <a:lnSpc>
                <a:spcPct val="150000"/>
              </a:lnSpc>
              <a:spcAft>
                <a:spcPts val="1000"/>
              </a:spcAft>
            </a:pPr>
            <a:r>
              <a:rPr lang="el-GR" sz="4400" b="1" dirty="0">
                <a:effectLst/>
                <a:latin typeface="Comic Sans MS" panose="030F0702030302020204" pitchFamily="66" charset="0"/>
                <a:ea typeface="Calibri" panose="020F0502020204030204" pitchFamily="34" charset="0"/>
                <a:cs typeface="Times New Roman" panose="02020603050405020304" pitchFamily="18" charset="0"/>
              </a:rPr>
              <a:t>ΑΝΑΛΥΣΗ ΤΩΝ ΕΚΧΥΛΙΣΜΑΤΩΝ</a:t>
            </a:r>
            <a:br>
              <a:rPr lang="el-GR" sz="4400" b="1" dirty="0">
                <a:effectLst/>
                <a:latin typeface="Comic Sans MS" panose="030F0702030302020204" pitchFamily="66" charset="0"/>
                <a:ea typeface="Calibri" panose="020F0502020204030204" pitchFamily="34" charset="0"/>
                <a:cs typeface="Times New Roman" panose="02020603050405020304" pitchFamily="18" charset="0"/>
              </a:rPr>
            </a:br>
            <a:r>
              <a:rPr lang="el-GR" sz="4400" b="1" dirty="0">
                <a:effectLst/>
                <a:latin typeface="Comic Sans MS" panose="030F0702030302020204" pitchFamily="66" charset="0"/>
                <a:ea typeface="Calibri" panose="020F0502020204030204" pitchFamily="34" charset="0"/>
                <a:cs typeface="Times New Roman" panose="02020603050405020304" pitchFamily="18" charset="0"/>
              </a:rPr>
              <a:t>ΜΕΓΕΘΟΣ ΣΩΜΑΤΙΔΙΩΝ</a:t>
            </a:r>
            <a:br>
              <a:rPr lang="el-GR" sz="4400" dirty="0">
                <a:effectLst/>
                <a:latin typeface="Calibri" panose="020F0502020204030204" pitchFamily="34" charset="0"/>
                <a:ea typeface="Calibri" panose="020F0502020204030204" pitchFamily="34" charset="0"/>
                <a:cs typeface="Times New Roman" panose="02020603050405020304" pitchFamily="18" charset="0"/>
              </a:rPr>
            </a:br>
            <a:endParaRPr lang="el-GR" dirty="0"/>
          </a:p>
        </p:txBody>
      </p:sp>
      <p:sp>
        <p:nvSpPr>
          <p:cNvPr id="3" name="Θέση κειμένου 2">
            <a:extLst>
              <a:ext uri="{FF2B5EF4-FFF2-40B4-BE49-F238E27FC236}">
                <a16:creationId xmlns:a16="http://schemas.microsoft.com/office/drawing/2014/main" id="{64319D14-EF1E-4877-3FEA-DEFCD8EC6DED}"/>
              </a:ext>
            </a:extLst>
          </p:cNvPr>
          <p:cNvSpPr>
            <a:spLocks noGrp="1"/>
          </p:cNvSpPr>
          <p:nvPr>
            <p:ph type="body" idx="1"/>
          </p:nvPr>
        </p:nvSpPr>
        <p:spPr/>
        <p:txBody>
          <a:bodyPr>
            <a:normAutofit fontScale="85000" lnSpcReduction="10000"/>
          </a:bodyPr>
          <a:lstStyle/>
          <a:p>
            <a:pPr algn="just">
              <a:lnSpc>
                <a:spcPct val="150000"/>
              </a:lnSpc>
              <a:spcAft>
                <a:spcPts val="1000"/>
              </a:spcAft>
            </a:pPr>
            <a:r>
              <a:rPr lang="el-GR" dirty="0">
                <a:latin typeface="Comic Sans MS" panose="030F0702030302020204" pitchFamily="66" charset="0"/>
                <a:ea typeface="Calibri" panose="020F0502020204030204" pitchFamily="34" charset="0"/>
                <a:cs typeface="Times New Roman" panose="02020603050405020304" pitchFamily="18" charset="0"/>
              </a:rPr>
              <a:t>Σ</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ύστημα της χρωματογραφίας αποκλεισμού μεγεθών (</a:t>
            </a:r>
            <a:r>
              <a:rPr lang="en-US" sz="3200" dirty="0">
                <a:effectLst/>
                <a:latin typeface="Comic Sans MS" panose="030F0702030302020204" pitchFamily="66" charset="0"/>
                <a:ea typeface="Calibri" panose="020F0502020204030204" pitchFamily="34" charset="0"/>
                <a:cs typeface="Times New Roman" panose="02020603050405020304" pitchFamily="18" charset="0"/>
              </a:rPr>
              <a:t>SEC</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 ρυθμίσεις </a:t>
            </a:r>
            <a:r>
              <a:rPr lang="el-GR" sz="3200" dirty="0" err="1">
                <a:effectLst/>
                <a:latin typeface="Comic Sans MS" panose="030F0702030302020204" pitchFamily="66" charset="0"/>
                <a:ea typeface="Calibri" panose="020F0502020204030204" pitchFamily="34" charset="0"/>
                <a:cs typeface="Times New Roman" panose="02020603050405020304" pitchFamily="18" charset="0"/>
              </a:rPr>
              <a:t>φ</a:t>
            </a:r>
            <a:r>
              <a:rPr lang="el-GR" dirty="0" err="1">
                <a:latin typeface="Comic Sans MS" panose="030F0702030302020204" pitchFamily="66" charset="0"/>
                <a:ea typeface="Calibri" panose="020F0502020204030204" pitchFamily="34" charset="0"/>
                <a:cs typeface="Times New Roman" panose="02020603050405020304" pitchFamily="18" charset="0"/>
              </a:rPr>
              <a:t>ια</a:t>
            </a:r>
            <a:r>
              <a:rPr lang="el-GR" dirty="0">
                <a:latin typeface="Comic Sans MS" panose="030F0702030302020204" pitchFamily="66" charset="0"/>
                <a:ea typeface="Calibri" panose="020F0502020204030204" pitchFamily="34" charset="0"/>
                <a:cs typeface="Times New Roman" panose="02020603050405020304" pitchFamily="18" charset="0"/>
              </a:rPr>
              <a:t> </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μοριακούς πληθυσμούς μεγαλύτερων μεγεθών, όπως είναι οι πολυσακχαρίτες</a:t>
            </a:r>
            <a:r>
              <a:rPr lang="el-GR" dirty="0">
                <a:latin typeface="Comic Sans MS" panose="030F0702030302020204" pitchFamily="66" charset="0"/>
                <a:ea typeface="Calibri" panose="020F0502020204030204" pitchFamily="34" charset="0"/>
                <a:cs typeface="Times New Roman" panose="02020603050405020304" pitchFamily="18" charset="0"/>
              </a:rPr>
              <a:t> </a:t>
            </a:r>
            <a:r>
              <a:rPr lang="el-GR" sz="3200" b="1" u="sng" dirty="0">
                <a:effectLst/>
                <a:latin typeface="Comic Sans MS" panose="030F0702030302020204" pitchFamily="66" charset="0"/>
                <a:ea typeface="Calibri" panose="020F0502020204030204" pitchFamily="34" charset="0"/>
                <a:cs typeface="Times New Roman" panose="02020603050405020304" pitchFamily="18" charset="0"/>
              </a:rPr>
              <a:t> αλλά και  πρωτεϊνικά μόρια, κυρίως λόγω της σχετικής απορρόφησης της </a:t>
            </a:r>
            <a:r>
              <a:rPr lang="el-GR" sz="3200" b="1" u="sng" dirty="0" err="1">
                <a:effectLst/>
                <a:latin typeface="Comic Sans MS" panose="030F0702030302020204" pitchFamily="66" charset="0"/>
                <a:ea typeface="Calibri" panose="020F0502020204030204" pitchFamily="34" charset="0"/>
                <a:cs typeface="Times New Roman" panose="02020603050405020304" pitchFamily="18" charset="0"/>
              </a:rPr>
              <a:t>Τρυπτοφάνης</a:t>
            </a:r>
            <a:r>
              <a:rPr lang="el-GR" sz="3200" b="1" u="sng" dirty="0">
                <a:effectLst/>
                <a:latin typeface="Comic Sans MS" panose="030F0702030302020204" pitchFamily="66" charset="0"/>
                <a:ea typeface="Calibri" panose="020F0502020204030204" pitchFamily="34" charset="0"/>
                <a:cs typeface="Times New Roman" panose="02020603050405020304" pitchFamily="18" charset="0"/>
              </a:rPr>
              <a:t> (</a:t>
            </a:r>
            <a:r>
              <a:rPr lang="el-GR" sz="3200" b="1" u="sng" dirty="0" err="1">
                <a:effectLst/>
                <a:latin typeface="Comic Sans MS" panose="030F0702030302020204" pitchFamily="66" charset="0"/>
                <a:ea typeface="Calibri" panose="020F0502020204030204" pitchFamily="34" charset="0"/>
                <a:cs typeface="Times New Roman" panose="02020603050405020304" pitchFamily="18" charset="0"/>
              </a:rPr>
              <a:t>Trp</a:t>
            </a:r>
            <a:r>
              <a:rPr lang="el-GR" sz="3200" b="1" u="sng" dirty="0">
                <a:effectLst/>
                <a:latin typeface="Comic Sans MS" panose="030F0702030302020204" pitchFamily="66" charset="0"/>
                <a:ea typeface="Calibri" panose="020F0502020204030204" pitchFamily="34" charset="0"/>
                <a:cs typeface="Times New Roman" panose="02020603050405020304" pitchFamily="18" charset="0"/>
              </a:rPr>
              <a:t>) και της </a:t>
            </a:r>
            <a:r>
              <a:rPr lang="el-GR" sz="3200" b="1" u="sng" dirty="0" err="1">
                <a:effectLst/>
                <a:latin typeface="Comic Sans MS" panose="030F0702030302020204" pitchFamily="66" charset="0"/>
                <a:ea typeface="Calibri" panose="020F0502020204030204" pitchFamily="34" charset="0"/>
                <a:cs typeface="Times New Roman" panose="02020603050405020304" pitchFamily="18" charset="0"/>
              </a:rPr>
              <a:t>Τυροσίνης</a:t>
            </a:r>
            <a:r>
              <a:rPr lang="el-GR" sz="3200" b="1" u="sng" dirty="0">
                <a:effectLst/>
                <a:latin typeface="Comic Sans MS" panose="030F0702030302020204" pitchFamily="66" charset="0"/>
                <a:ea typeface="Calibri" panose="020F0502020204030204" pitchFamily="34" charset="0"/>
                <a:cs typeface="Times New Roman" panose="02020603050405020304" pitchFamily="18" charset="0"/>
              </a:rPr>
              <a:t> (</a:t>
            </a:r>
            <a:r>
              <a:rPr lang="el-GR" sz="3200" b="1" u="sng" dirty="0" err="1">
                <a:effectLst/>
                <a:latin typeface="Comic Sans MS" panose="030F0702030302020204" pitchFamily="66" charset="0"/>
                <a:ea typeface="Calibri" panose="020F0502020204030204" pitchFamily="34" charset="0"/>
                <a:cs typeface="Times New Roman" panose="02020603050405020304" pitchFamily="18" charset="0"/>
              </a:rPr>
              <a:t>Tyr</a:t>
            </a:r>
            <a:r>
              <a:rPr lang="el-GR" sz="3200" b="1" u="sng" dirty="0">
                <a:effectLst/>
                <a:latin typeface="Comic Sans MS" panose="030F0702030302020204" pitchFamily="66" charset="0"/>
                <a:ea typeface="Calibri" panose="020F0502020204030204" pitchFamily="34" charset="0"/>
                <a:cs typeface="Times New Roman" panose="02020603050405020304" pitchFamily="18" charset="0"/>
              </a:rPr>
              <a:t>) και σε μικρότερη έκταση λόγω της σχετικής απορρόφησης της </a:t>
            </a:r>
            <a:r>
              <a:rPr lang="el-GR" sz="3200" b="1" u="sng" dirty="0" err="1">
                <a:effectLst/>
                <a:latin typeface="Comic Sans MS" panose="030F0702030302020204" pitchFamily="66" charset="0"/>
                <a:ea typeface="Calibri" panose="020F0502020204030204" pitchFamily="34" charset="0"/>
                <a:cs typeface="Times New Roman" panose="02020603050405020304" pitchFamily="18" charset="0"/>
              </a:rPr>
              <a:t>Φαινυλαλανίνης</a:t>
            </a:r>
            <a:r>
              <a:rPr lang="el-GR" sz="3200" b="1" u="sng" dirty="0">
                <a:effectLst/>
                <a:latin typeface="Comic Sans MS" panose="030F0702030302020204" pitchFamily="66" charset="0"/>
                <a:ea typeface="Calibri" panose="020F0502020204030204" pitchFamily="34" charset="0"/>
                <a:cs typeface="Times New Roman" panose="02020603050405020304" pitchFamily="18" charset="0"/>
              </a:rPr>
              <a:t> (</a:t>
            </a:r>
            <a:r>
              <a:rPr lang="el-GR" sz="3200" b="1" u="sng" dirty="0" err="1">
                <a:effectLst/>
                <a:latin typeface="Comic Sans MS" panose="030F0702030302020204" pitchFamily="66" charset="0"/>
                <a:ea typeface="Calibri" panose="020F0502020204030204" pitchFamily="34" charset="0"/>
                <a:cs typeface="Times New Roman" panose="02020603050405020304" pitchFamily="18" charset="0"/>
              </a:rPr>
              <a:t>Phe</a:t>
            </a:r>
            <a:r>
              <a:rPr lang="el-GR" sz="3200" b="1" u="sng" dirty="0">
                <a:effectLst/>
                <a:latin typeface="Comic Sans MS" panose="030F0702030302020204" pitchFamily="66" charset="0"/>
                <a:ea typeface="Calibri" panose="020F0502020204030204" pitchFamily="34" charset="0"/>
                <a:cs typeface="Times New Roman" panose="02020603050405020304" pitchFamily="18" charset="0"/>
              </a:rPr>
              <a:t>) και των </a:t>
            </a:r>
            <a:r>
              <a:rPr lang="el-GR" sz="3200" b="1" u="sng" dirty="0" err="1">
                <a:effectLst/>
                <a:latin typeface="Comic Sans MS" panose="030F0702030302020204" pitchFamily="66" charset="0"/>
                <a:ea typeface="Calibri" panose="020F0502020204030204" pitchFamily="34" charset="0"/>
                <a:cs typeface="Times New Roman" panose="02020603050405020304" pitchFamily="18" charset="0"/>
              </a:rPr>
              <a:t>δισουλφιδικών</a:t>
            </a:r>
            <a:r>
              <a:rPr lang="el-GR" sz="3200" b="1" u="sng" dirty="0">
                <a:effectLst/>
                <a:latin typeface="Comic Sans MS" panose="030F0702030302020204" pitchFamily="66" charset="0"/>
                <a:ea typeface="Calibri" panose="020F0502020204030204" pitchFamily="34" charset="0"/>
                <a:cs typeface="Times New Roman" panose="02020603050405020304" pitchFamily="18" charset="0"/>
              </a:rPr>
              <a:t> δεσμών</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1688275916"/>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347093-D308-A9CD-67D7-934CCECECEA4}"/>
              </a:ext>
            </a:extLst>
          </p:cNvPr>
          <p:cNvSpPr>
            <a:spLocks noGrp="1"/>
          </p:cNvSpPr>
          <p:nvPr>
            <p:ph type="title"/>
          </p:nvPr>
        </p:nvSpPr>
        <p:spPr/>
        <p:txBody>
          <a:bodyPr>
            <a:normAutofit fontScale="90000"/>
          </a:bodyPr>
          <a:lstStyle/>
          <a:p>
            <a:pPr marL="342900" lvl="0" indent="-342900">
              <a:lnSpc>
                <a:spcPct val="150000"/>
              </a:lnSpc>
              <a:spcAft>
                <a:spcPts val="1000"/>
              </a:spcAft>
            </a:pPr>
            <a:r>
              <a:rPr lang="el-GR" sz="4400" dirty="0">
                <a:effectLst/>
                <a:latin typeface="Comic Sans MS" panose="030F0702030302020204" pitchFamily="66" charset="0"/>
                <a:ea typeface="Calibri" panose="020F0502020204030204" pitchFamily="34" charset="0"/>
                <a:cs typeface="Times New Roman" panose="02020603050405020304" pitchFamily="18" charset="0"/>
              </a:rPr>
              <a:t>Μετρήσεις  z δυναμικού </a:t>
            </a:r>
            <a:br>
              <a:rPr lang="el-GR" sz="4400" dirty="0">
                <a:effectLst/>
                <a:latin typeface="Calibri" panose="020F0502020204030204" pitchFamily="34" charset="0"/>
                <a:ea typeface="Calibri" panose="020F0502020204030204" pitchFamily="34" charset="0"/>
                <a:cs typeface="Times New Roman" panose="02020603050405020304" pitchFamily="18" charset="0"/>
              </a:rPr>
            </a:br>
            <a:endParaRPr lang="el-GR" dirty="0"/>
          </a:p>
        </p:txBody>
      </p:sp>
      <p:sp>
        <p:nvSpPr>
          <p:cNvPr id="3" name="Θέση κειμένου 2">
            <a:extLst>
              <a:ext uri="{FF2B5EF4-FFF2-40B4-BE49-F238E27FC236}">
                <a16:creationId xmlns:a16="http://schemas.microsoft.com/office/drawing/2014/main" id="{6CF94FC3-E47D-7B69-6D51-19A934CD29F9}"/>
              </a:ext>
            </a:extLst>
          </p:cNvPr>
          <p:cNvSpPr>
            <a:spLocks noGrp="1"/>
          </p:cNvSpPr>
          <p:nvPr>
            <p:ph type="body" idx="1"/>
          </p:nvPr>
        </p:nvSpPr>
        <p:spPr/>
        <p:txBody>
          <a:bodyPr/>
          <a:lstStyle/>
          <a:p>
            <a:pPr marL="0" indent="0">
              <a:buNone/>
            </a:pPr>
            <a:r>
              <a:rPr lang="el-GR" dirty="0"/>
              <a:t>Στα κολλοειδή , το δυναμικό ζήτα είναι η διαφορά ηλεκτρικού δυναμικού στο ιοντικό στρώμα γύρω από ένα φορτισμένο κολλοειδές ιόν .</a:t>
            </a:r>
          </a:p>
          <a:p>
            <a:pPr marL="0" indent="0">
              <a:buNone/>
            </a:pPr>
            <a:r>
              <a:rPr lang="el-GR" dirty="0"/>
              <a:t>Τυπικά, όσο υψηλότερο είναι το ζήτα-δυναμικό, τόσο πιο σταθερό είναι το κολλοειδές</a:t>
            </a:r>
          </a:p>
        </p:txBody>
      </p:sp>
    </p:spTree>
    <p:extLst>
      <p:ext uri="{BB962C8B-B14F-4D97-AF65-F5344CB8AC3E}">
        <p14:creationId xmlns:p14="http://schemas.microsoft.com/office/powerpoint/2010/main" val="29111213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4297AA-B2CE-F753-E3DC-DE2DCEEBB43E}"/>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23F841A0-46F9-E14E-07EC-F6FC2184687C}"/>
              </a:ext>
            </a:extLst>
          </p:cNvPr>
          <p:cNvSpPr>
            <a:spLocks noGrp="1"/>
          </p:cNvSpPr>
          <p:nvPr>
            <p:ph type="body" idx="1"/>
          </p:nvPr>
        </p:nvSpPr>
        <p:spPr/>
        <p:txBody>
          <a:bodyPr/>
          <a:lstStyle/>
          <a:p>
            <a:r>
              <a:rPr lang="en-GB" sz="3200" b="0" strike="noStrike" spc="-1" dirty="0" err="1">
                <a:solidFill>
                  <a:srgbClr val="000000"/>
                </a:solidFill>
                <a:latin typeface="Arial"/>
                <a:ea typeface="DejaVu Sans"/>
              </a:rPr>
              <a:t>Σε</a:t>
            </a:r>
            <a:r>
              <a:rPr lang="en-GB" sz="3200" b="0" strike="noStrike" spc="-1" dirty="0">
                <a:solidFill>
                  <a:srgbClr val="000000"/>
                </a:solidFill>
                <a:latin typeface="Arial"/>
                <a:ea typeface="DejaVu Sans"/>
              </a:rPr>
              <a:t> </a:t>
            </a:r>
            <a:r>
              <a:rPr lang="en-GB" sz="3200" b="0" strike="noStrike" spc="-1" dirty="0" err="1">
                <a:solidFill>
                  <a:srgbClr val="000000"/>
                </a:solidFill>
                <a:latin typeface="Arial"/>
                <a:ea typeface="DejaVu Sans"/>
              </a:rPr>
              <a:t>σχέση</a:t>
            </a:r>
            <a:r>
              <a:rPr lang="en-GB" sz="3200" b="0" strike="noStrike" spc="-1" dirty="0">
                <a:solidFill>
                  <a:srgbClr val="000000"/>
                </a:solidFill>
                <a:latin typeface="Arial"/>
                <a:ea typeface="DejaVu Sans"/>
              </a:rPr>
              <a:t> </a:t>
            </a:r>
            <a:r>
              <a:rPr lang="en-GB" sz="3200" b="0" strike="noStrike" spc="-1" dirty="0" err="1">
                <a:solidFill>
                  <a:srgbClr val="000000"/>
                </a:solidFill>
                <a:latin typeface="Arial"/>
                <a:ea typeface="DejaVu Sans"/>
              </a:rPr>
              <a:t>με</a:t>
            </a:r>
            <a:r>
              <a:rPr lang="en-GB" sz="3200" b="0" strike="noStrike" spc="-1" dirty="0">
                <a:solidFill>
                  <a:srgbClr val="000000"/>
                </a:solidFill>
                <a:latin typeface="Arial"/>
                <a:ea typeface="DejaVu Sans"/>
              </a:rPr>
              <a:t> τα </a:t>
            </a:r>
            <a:r>
              <a:rPr lang="en-GB" sz="3200" b="0" strike="noStrike" spc="-1" dirty="0" err="1">
                <a:solidFill>
                  <a:srgbClr val="000000"/>
                </a:solidFill>
                <a:latin typeface="Arial"/>
                <a:ea typeface="DejaVu Sans"/>
              </a:rPr>
              <a:t>εκχυλίσμ</a:t>
            </a:r>
            <a:r>
              <a:rPr lang="en-GB" sz="3200" b="0" strike="noStrike" spc="-1" dirty="0">
                <a:solidFill>
                  <a:srgbClr val="000000"/>
                </a:solidFill>
                <a:latin typeface="Arial"/>
                <a:ea typeface="DejaVu Sans"/>
              </a:rPr>
              <a:t>ατα μη-κομποστοποιημένων αποβλήτων, τα εκχυλίσματα από κόμποστ οδηγούν στο σχηματισμό μικρότερων λιποσφαιδριδίων που διατηρούν την κατανομή μεγέθους τους για ικανοποιητικό χρονικό διάστημα</a:t>
            </a:r>
            <a:endParaRPr lang="el-GR" dirty="0"/>
          </a:p>
        </p:txBody>
      </p:sp>
    </p:spTree>
    <p:extLst>
      <p:ext uri="{BB962C8B-B14F-4D97-AF65-F5344CB8AC3E}">
        <p14:creationId xmlns:p14="http://schemas.microsoft.com/office/powerpoint/2010/main" val="3813084920"/>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61C4E4-43C7-5019-2629-562C20B62CF4}"/>
              </a:ext>
            </a:extLst>
          </p:cNvPr>
          <p:cNvSpPr>
            <a:spLocks noGrp="1"/>
          </p:cNvSpPr>
          <p:nvPr>
            <p:ph type="title"/>
          </p:nvPr>
        </p:nvSpPr>
        <p:spPr/>
        <p:txBody>
          <a:bodyPr>
            <a:normAutofit fontScale="90000"/>
          </a:bodyPr>
          <a:lstStyle/>
          <a:p>
            <a:pPr marL="342900" lvl="0" indent="-342900">
              <a:lnSpc>
                <a:spcPct val="150000"/>
              </a:lnSpc>
              <a:spcAft>
                <a:spcPts val="1000"/>
              </a:spcAft>
            </a:pPr>
            <a:r>
              <a:rPr lang="el-GR" sz="4400" dirty="0">
                <a:effectLst/>
                <a:latin typeface="Comic Sans MS" panose="030F0702030302020204" pitchFamily="66" charset="0"/>
                <a:ea typeface="Calibri" panose="020F0502020204030204" pitchFamily="34" charset="0"/>
                <a:cs typeface="Times New Roman" panose="02020603050405020304" pitchFamily="18" charset="0"/>
              </a:rPr>
              <a:t>Παρασκευή γαλακτωμάτων</a:t>
            </a:r>
            <a:br>
              <a:rPr lang="el-GR" sz="4400" dirty="0">
                <a:effectLst/>
                <a:latin typeface="Calibri" panose="020F0502020204030204" pitchFamily="34" charset="0"/>
                <a:ea typeface="Calibri" panose="020F0502020204030204" pitchFamily="34" charset="0"/>
                <a:cs typeface="Times New Roman" panose="02020603050405020304" pitchFamily="18" charset="0"/>
              </a:rPr>
            </a:br>
            <a:endParaRPr lang="el-GR" dirty="0"/>
          </a:p>
        </p:txBody>
      </p:sp>
      <p:sp>
        <p:nvSpPr>
          <p:cNvPr id="3" name="Θέση κειμένου 2">
            <a:extLst>
              <a:ext uri="{FF2B5EF4-FFF2-40B4-BE49-F238E27FC236}">
                <a16:creationId xmlns:a16="http://schemas.microsoft.com/office/drawing/2014/main" id="{83069849-5089-A4CD-DA66-FEA007C423A8}"/>
              </a:ext>
            </a:extLst>
          </p:cNvPr>
          <p:cNvSpPr>
            <a:spLocks noGrp="1"/>
          </p:cNvSpPr>
          <p:nvPr>
            <p:ph type="body" idx="1"/>
          </p:nvPr>
        </p:nvSpPr>
        <p:spPr/>
        <p:txBody>
          <a:bodyPr/>
          <a:lstStyle/>
          <a:p>
            <a:r>
              <a:rPr lang="el-GR" sz="3200" dirty="0">
                <a:effectLst/>
                <a:latin typeface="Comic Sans MS" panose="030F0702030302020204" pitchFamily="66" charset="0"/>
                <a:ea typeface="Calibri" panose="020F0502020204030204" pitchFamily="34" charset="0"/>
                <a:cs typeface="Times New Roman" panose="02020603050405020304" pitchFamily="18" charset="0"/>
              </a:rPr>
              <a:t>χρησιμοποιήθηκαν δύο διαφορετικά ρυθμιστικά διαλύματα, ώστε να ελεγχθεί η </a:t>
            </a:r>
            <a:r>
              <a:rPr lang="el-GR" sz="3200" dirty="0" err="1">
                <a:effectLst/>
                <a:latin typeface="Comic Sans MS" panose="030F0702030302020204" pitchFamily="66" charset="0"/>
                <a:ea typeface="Calibri" panose="020F0502020204030204" pitchFamily="34" charset="0"/>
                <a:cs typeface="Times New Roman" panose="02020603050405020304" pitchFamily="18" charset="0"/>
              </a:rPr>
              <a:t>γαλακτωματοποιητική</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 και σταθεροποιητική ικανότητα των εκχυλισμάτων σε διαφορετικές τιμές </a:t>
            </a:r>
            <a:r>
              <a:rPr lang="el-GR" sz="3200" dirty="0" err="1">
                <a:effectLst/>
                <a:latin typeface="Comic Sans MS" panose="030F0702030302020204" pitchFamily="66" charset="0"/>
                <a:ea typeface="Calibri" panose="020F0502020204030204" pitchFamily="34" charset="0"/>
                <a:cs typeface="Times New Roman" panose="02020603050405020304" pitchFamily="18" charset="0"/>
              </a:rPr>
              <a:t>pH</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 </a:t>
            </a:r>
          </a:p>
          <a:p>
            <a:r>
              <a:rPr lang="el-GR" sz="3200" dirty="0">
                <a:effectLst/>
                <a:latin typeface="Comic Sans MS" panose="030F0702030302020204" pitchFamily="66" charset="0"/>
                <a:ea typeface="Calibri" panose="020F0502020204030204" pitchFamily="34" charset="0"/>
                <a:cs typeface="Times New Roman" panose="02020603050405020304" pitchFamily="18" charset="0"/>
              </a:rPr>
              <a:t>Ο σκοπός των δύο </a:t>
            </a:r>
            <a:r>
              <a:rPr lang="el-GR" sz="3200" dirty="0" err="1">
                <a:effectLst/>
                <a:latin typeface="Comic Sans MS" panose="030F0702030302020204" pitchFamily="66" charset="0"/>
                <a:ea typeface="Calibri" panose="020F0502020204030204" pitchFamily="34" charset="0"/>
                <a:cs typeface="Times New Roman" panose="02020603050405020304" pitchFamily="18" charset="0"/>
              </a:rPr>
              <a:t>pH</a:t>
            </a:r>
            <a:r>
              <a:rPr lang="el-GR" sz="3200" dirty="0">
                <a:effectLst/>
                <a:latin typeface="Comic Sans MS" panose="030F0702030302020204" pitchFamily="66" charset="0"/>
                <a:ea typeface="Calibri" panose="020F0502020204030204" pitchFamily="34" charset="0"/>
                <a:cs typeface="Times New Roman" panose="02020603050405020304" pitchFamily="18" charset="0"/>
              </a:rPr>
              <a:t> ήταν ο έλεγχος της συμπεριφοράς των νέων υλικών σε μοντέλα όξινων και ουδέτερων τροφίμων.</a:t>
            </a:r>
            <a:endParaRPr lang="el-GR" dirty="0"/>
          </a:p>
        </p:txBody>
      </p:sp>
    </p:spTree>
    <p:extLst>
      <p:ext uri="{BB962C8B-B14F-4D97-AF65-F5344CB8AC3E}">
        <p14:creationId xmlns:p14="http://schemas.microsoft.com/office/powerpoint/2010/main" val="2515296390"/>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8CD1B1-B328-9291-9991-71FED28BD95D}"/>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F9B9FBCD-9C4F-D400-BFA8-694D6043F50F}"/>
              </a:ext>
            </a:extLst>
          </p:cNvPr>
          <p:cNvSpPr>
            <a:spLocks noGrp="1"/>
          </p:cNvSpPr>
          <p:nvPr>
            <p:ph type="body" idx="1"/>
          </p:nvPr>
        </p:nvSpPr>
        <p:spPr/>
        <p:txBody>
          <a:bodyPr/>
          <a:lstStyle/>
          <a:p>
            <a:r>
              <a:rPr lang="el-GR" dirty="0" err="1"/>
              <a:t>Μικρογραφήματα</a:t>
            </a:r>
            <a:r>
              <a:rPr lang="el-GR" dirty="0"/>
              <a:t> των γαλακτωμάτων λήφθηκαν 1 ώρα και 2 ημέρες και 7 ημέρες  μετά την παρασκευή τους.</a:t>
            </a:r>
          </a:p>
        </p:txBody>
      </p:sp>
    </p:spTree>
    <p:extLst>
      <p:ext uri="{BB962C8B-B14F-4D97-AF65-F5344CB8AC3E}">
        <p14:creationId xmlns:p14="http://schemas.microsoft.com/office/powerpoint/2010/main" val="261645296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8" name="Slide Number"/>
          <p:cNvSpPr txBox="1">
            <a:spLocks noGrp="1"/>
          </p:cNvSpPr>
          <p:nvPr>
            <p:ph type="sldNum" sz="quarter" idx="2"/>
          </p:nvPr>
        </p:nvSpPr>
        <p:spPr>
          <a:xfrm>
            <a:off x="8077201" y="6248400"/>
            <a:ext cx="220569" cy="349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6CB4B4D-7CA3-9044-876B-883B54F8677D}" type="slidenum">
              <a:rPr sz="1800" kern="0">
                <a:solidFill>
                  <a:srgbClr val="000000"/>
                </a:solidFill>
              </a:rPr>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a:t>
            </a:fld>
            <a:endParaRPr sz="1800" kern="0">
              <a:solidFill>
                <a:srgbClr val="000000"/>
              </a:solidFill>
            </a:endParaRPr>
          </a:p>
        </p:txBody>
      </p:sp>
      <p:sp>
        <p:nvSpPr>
          <p:cNvPr id="99" name="Πρώτη ύλη"/>
          <p:cNvSpPr txBox="1">
            <a:spLocks noGrp="1"/>
          </p:cNvSpPr>
          <p:nvPr>
            <p:ph type="title"/>
          </p:nvPr>
        </p:nvSpPr>
        <p:spPr>
          <a:xfrm>
            <a:off x="2209800" y="152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rgbClr val="FFFFFF"/>
                </a:solidFill>
              </a:defRPr>
            </a:lvl1pPr>
          </a:lstStyle>
          <a:p>
            <a:r>
              <a:t>Πρώτη ύλη</a:t>
            </a:r>
          </a:p>
        </p:txBody>
      </p:sp>
      <p:sp>
        <p:nvSpPr>
          <p:cNvPr id="100" name="Επιλέχθηκαν υπολείμματα ελαιοποίησης από ελαιοτριβείο διφασικού τύπου.…"/>
          <p:cNvSpPr txBox="1">
            <a:spLocks noGrp="1"/>
          </p:cNvSpPr>
          <p:nvPr>
            <p:ph type="body" idx="1"/>
          </p:nvPr>
        </p:nvSpPr>
        <p:spPr>
          <a:xfrm>
            <a:off x="2032000" y="1339850"/>
            <a:ext cx="8128000" cy="5257800"/>
          </a:xfrm>
          <a:prstGeom prst="rect">
            <a:avLst/>
          </a:prstGeom>
        </p:spPr>
        <p:txBody>
          <a:bodyPr lIns="46799" tIns="46799" rIns="46799" bIns="46799">
            <a:normAutofit/>
          </a:bodyPr>
          <a:lstStyle/>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Επιλέχθηκαν υπολείμματα ελαιοποίησης από ελαιοτριβείο διφασικού τύπου.</a:t>
            </a:r>
          </a:p>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Eξαιτίας της ανάμιξης μεταξύ στερεής φάσης και των απόνερων, αναμένεται υψηλότερη συγκέντρωση χρήσιμων υδροκολλοειδών στο ημίρευστο υπόλειμμα.  </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CustomShape 1"/>
          <p:cNvSpPr/>
          <p:nvPr/>
        </p:nvSpPr>
        <p:spPr>
          <a:xfrm>
            <a:off x="214" y="6443718"/>
            <a:ext cx="12189511" cy="412311"/>
          </a:xfrm>
          <a:prstGeom prst="rect">
            <a:avLst/>
          </a:prstGeom>
          <a:solidFill>
            <a:srgbClr val="729FCF"/>
          </a:solidFill>
          <a:ln>
            <a:solidFill>
              <a:srgbClr val="3465A4"/>
            </a:solidFill>
          </a:ln>
        </p:spPr>
        <p:style>
          <a:lnRef idx="0">
            <a:scrgbClr r="0" g="0" b="0"/>
          </a:lnRef>
          <a:fillRef idx="0">
            <a:scrgbClr r="0" g="0" b="0"/>
          </a:fillRef>
          <a:effectRef idx="0">
            <a:scrgbClr r="0" g="0" b="0"/>
          </a:effectRef>
          <a:fontRef idx="minor"/>
        </p:style>
        <p:txBody>
          <a:bodyPr/>
          <a:lstStyle/>
          <a:p>
            <a:pPr defTabSz="1105875"/>
            <a:endParaRPr lang="el-GR" sz="2177">
              <a:solidFill>
                <a:prstClr val="black"/>
              </a:solidFill>
              <a:latin typeface="Arial"/>
            </a:endParaRPr>
          </a:p>
        </p:txBody>
      </p:sp>
      <p:sp>
        <p:nvSpPr>
          <p:cNvPr id="118" name="CustomShape 2"/>
          <p:cNvSpPr/>
          <p:nvPr/>
        </p:nvSpPr>
        <p:spPr>
          <a:xfrm>
            <a:off x="174368" y="5921255"/>
            <a:ext cx="7967570" cy="696223"/>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spAutoFit/>
          </a:bodyPr>
          <a:lstStyle/>
          <a:p>
            <a:pPr defTabSz="1105875"/>
            <a:r>
              <a:rPr lang="en-GB" sz="1270" spc="-1">
                <a:solidFill>
                  <a:srgbClr val="000000"/>
                </a:solidFill>
                <a:latin typeface="Arial"/>
                <a:ea typeface="Microsoft YaHei"/>
              </a:rPr>
              <a:t>Koliastasi A., Kompothekra V., Giotis C*, Kalogianni E.P., Moustakas A.K., Skotti E.P., Gerakis A., Ritzoulis C. </a:t>
            </a:r>
            <a:endParaRPr lang="en-GB" sz="1270" spc="-1">
              <a:solidFill>
                <a:prstClr val="black"/>
              </a:solidFill>
              <a:latin typeface="Arial"/>
            </a:endParaRPr>
          </a:p>
          <a:p>
            <a:pPr defTabSz="1105875"/>
            <a:r>
              <a:rPr lang="en-GB" sz="1270" spc="-1">
                <a:solidFill>
                  <a:srgbClr val="000000"/>
                </a:solidFill>
                <a:latin typeface="Arial"/>
                <a:ea typeface="Microsoft YaHei"/>
              </a:rPr>
              <a:t>Emulsifiers from partially composted olive waste. Foods, 8, 271 (2019)</a:t>
            </a:r>
            <a:endParaRPr lang="en-GB" sz="1270" spc="-1">
              <a:solidFill>
                <a:prstClr val="black"/>
              </a:solidFill>
              <a:latin typeface="Arial"/>
            </a:endParaRPr>
          </a:p>
        </p:txBody>
      </p:sp>
      <p:sp>
        <p:nvSpPr>
          <p:cNvPr id="119" name="CustomShape 3"/>
          <p:cNvSpPr/>
          <p:nvPr/>
        </p:nvSpPr>
        <p:spPr>
          <a:xfrm>
            <a:off x="610190" y="448423"/>
            <a:ext cx="10969994" cy="744563"/>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defTabSz="1105875"/>
            <a:r>
              <a:rPr lang="en-GB" sz="2419" spc="-1">
                <a:solidFill>
                  <a:srgbClr val="000000"/>
                </a:solidFill>
                <a:latin typeface="Arial"/>
                <a:ea typeface="DejaVu Sans"/>
              </a:rPr>
              <a:t>1. Γαλακτωματοποιητική ικανότητα εκχυλισμάτων </a:t>
            </a:r>
            <a:br>
              <a:rPr sz="2177">
                <a:solidFill>
                  <a:prstClr val="black"/>
                </a:solidFill>
                <a:latin typeface="Arial"/>
              </a:rPr>
            </a:br>
            <a:r>
              <a:rPr lang="en-GB" sz="2419" spc="-1">
                <a:solidFill>
                  <a:srgbClr val="000000"/>
                </a:solidFill>
                <a:latin typeface="Arial"/>
                <a:ea typeface="DejaVu Sans"/>
              </a:rPr>
              <a:t>από μερικώς κομποστοποιημένο υλικό (εκχύλιση σε pH 5).</a:t>
            </a:r>
            <a:endParaRPr lang="en-GB" sz="2419" spc="-1">
              <a:solidFill>
                <a:prstClr val="black"/>
              </a:solidFill>
              <a:latin typeface="Arial"/>
            </a:endParaRPr>
          </a:p>
        </p:txBody>
      </p:sp>
      <p:pic>
        <p:nvPicPr>
          <p:cNvPr id="120" name="119 - Εικόνα"/>
          <p:cNvPicPr/>
          <p:nvPr/>
        </p:nvPicPr>
        <p:blipFill>
          <a:blip r:embed="rId2" cstate="print"/>
          <a:stretch/>
        </p:blipFill>
        <p:spPr>
          <a:xfrm>
            <a:off x="1454840" y="1228660"/>
            <a:ext cx="7098974" cy="4430491"/>
          </a:xfrm>
          <a:prstGeom prst="rect">
            <a:avLst/>
          </a:prstGeom>
          <a:ln>
            <a:noFill/>
          </a:ln>
        </p:spPr>
      </p:pic>
      <p:sp>
        <p:nvSpPr>
          <p:cNvPr id="121" name="TextShape 4"/>
          <p:cNvSpPr txBox="1"/>
          <p:nvPr/>
        </p:nvSpPr>
        <p:spPr>
          <a:xfrm>
            <a:off x="8707941" y="6487257"/>
            <a:ext cx="3483091" cy="407683"/>
          </a:xfrm>
          <a:prstGeom prst="rect">
            <a:avLst/>
          </a:prstGeom>
          <a:noFill/>
          <a:ln>
            <a:noFill/>
          </a:ln>
        </p:spPr>
        <p:txBody>
          <a:bodyPr lIns="108847" tIns="54423" rIns="108847" bIns="54423">
            <a:spAutoFit/>
          </a:bodyPr>
          <a:lstStyle/>
          <a:p>
            <a:pPr defTabSz="1105875"/>
            <a:r>
              <a:rPr lang="en-GB" sz="1935" spc="-1">
                <a:solidFill>
                  <a:prstClr val="black"/>
                </a:solidFill>
                <a:latin typeface="Arial"/>
              </a:rPr>
              <a:t>Αργοστόλι, 14 Απριλίου 2022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CustomShape 1"/>
          <p:cNvSpPr/>
          <p:nvPr/>
        </p:nvSpPr>
        <p:spPr>
          <a:xfrm>
            <a:off x="479574" y="855969"/>
            <a:ext cx="10969994" cy="3975513"/>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90000" lnSpcReduction="20000"/>
          </a:bodyPr>
          <a:lstStyle/>
          <a:p>
            <a:pPr marL="522461" indent="-390539" defTabSz="1105875">
              <a:spcBef>
                <a:spcPts val="1714"/>
              </a:spcBef>
              <a:buClr>
                <a:srgbClr val="000000"/>
              </a:buClr>
              <a:buSzPct val="45000"/>
              <a:buFont typeface="Wingdings" charset="2"/>
              <a:buChar char=""/>
            </a:pPr>
            <a:r>
              <a:rPr lang="en-GB" sz="2177" b="1" spc="-1" dirty="0" err="1">
                <a:solidFill>
                  <a:srgbClr val="000000"/>
                </a:solidFill>
                <a:latin typeface="Arial"/>
                <a:ea typeface="Microsoft YaHei"/>
              </a:rPr>
              <a:t>Συμ</a:t>
            </a:r>
            <a:r>
              <a:rPr lang="en-GB" sz="2177" b="1" spc="-1" dirty="0">
                <a:solidFill>
                  <a:srgbClr val="000000"/>
                </a:solidFill>
                <a:latin typeface="Arial"/>
                <a:ea typeface="Microsoft YaHei"/>
              </a:rPr>
              <a:t>περάσματα</a:t>
            </a:r>
            <a:endParaRPr lang="en-GB" sz="2177" spc="-1" dirty="0">
              <a:solidFill>
                <a:prstClr val="black"/>
              </a:solidFill>
              <a:latin typeface="Arial"/>
            </a:endParaRPr>
          </a:p>
          <a:p>
            <a:pPr defTabSz="1105875">
              <a:spcBef>
                <a:spcPts val="1714"/>
              </a:spcBef>
            </a:pPr>
            <a:endParaRPr lang="en-GB" sz="2177" spc="-1" dirty="0">
              <a:solidFill>
                <a:prstClr val="black"/>
              </a:solidFill>
              <a:latin typeface="Arial"/>
            </a:endParaRPr>
          </a:p>
          <a:p>
            <a:pPr marL="522461" indent="-390539" defTabSz="1105875">
              <a:spcBef>
                <a:spcPts val="1714"/>
              </a:spcBef>
              <a:buClr>
                <a:srgbClr val="000000"/>
              </a:buClr>
              <a:buSzPct val="45000"/>
              <a:buFont typeface="Wingdings" charset="2"/>
              <a:buChar char=""/>
            </a:pPr>
            <a:r>
              <a:rPr lang="en-GB" sz="2177" spc="-1" dirty="0" err="1">
                <a:solidFill>
                  <a:srgbClr val="000000"/>
                </a:solidFill>
                <a:latin typeface="Arial"/>
                <a:ea typeface="Microsoft YaHei"/>
              </a:rPr>
              <a:t>Πιστο</a:t>
            </a:r>
            <a:r>
              <a:rPr lang="en-GB" sz="2177" spc="-1" dirty="0">
                <a:solidFill>
                  <a:srgbClr val="000000"/>
                </a:solidFill>
                <a:latin typeface="Arial"/>
                <a:ea typeface="Microsoft YaHei"/>
              </a:rPr>
              <a:t>ποιήθηκε το δυναμικό των κομπόστ των ελαιοτριβείων να λειτουργήσουν ως πηγές γαλακτωματοποιητών και άλλων συστατικών υψηλής πρόσθετης αξίας.</a:t>
            </a:r>
            <a:endParaRPr lang="en-GB" sz="2177" spc="-1" dirty="0">
              <a:solidFill>
                <a:prstClr val="black"/>
              </a:solidFill>
              <a:latin typeface="Arial"/>
            </a:endParaRPr>
          </a:p>
          <a:p>
            <a:pPr marL="522461" indent="-390539" defTabSz="1105875">
              <a:spcBef>
                <a:spcPts val="1714"/>
              </a:spcBef>
              <a:buClr>
                <a:srgbClr val="000000"/>
              </a:buClr>
              <a:buSzPct val="45000"/>
              <a:buFont typeface="Wingdings" charset="2"/>
              <a:buChar char=""/>
            </a:pPr>
            <a:r>
              <a:rPr lang="en-GB" sz="2177" spc="-1" dirty="0" err="1">
                <a:solidFill>
                  <a:srgbClr val="000000"/>
                </a:solidFill>
                <a:latin typeface="Arial"/>
                <a:ea typeface="Microsoft YaHei"/>
              </a:rPr>
              <a:t>Μελετήθηκε</a:t>
            </a:r>
            <a:r>
              <a:rPr lang="en-GB" sz="2177" spc="-1" dirty="0">
                <a:solidFill>
                  <a:srgbClr val="000000"/>
                </a:solidFill>
                <a:latin typeface="Arial"/>
                <a:ea typeface="Microsoft YaHei"/>
              </a:rPr>
              <a:t> </a:t>
            </a:r>
            <a:r>
              <a:rPr lang="en-GB" sz="2177" spc="-1" dirty="0" err="1">
                <a:solidFill>
                  <a:srgbClr val="000000"/>
                </a:solidFill>
                <a:latin typeface="Arial"/>
                <a:ea typeface="Microsoft YaHei"/>
              </a:rPr>
              <a:t>διεξοδικά</a:t>
            </a:r>
            <a:r>
              <a:rPr lang="en-GB" sz="2177" spc="-1" dirty="0">
                <a:solidFill>
                  <a:srgbClr val="000000"/>
                </a:solidFill>
                <a:latin typeface="Arial"/>
                <a:ea typeface="Microsoft YaHei"/>
              </a:rPr>
              <a:t> η γαλα</a:t>
            </a:r>
            <a:r>
              <a:rPr lang="en-GB" sz="2177" spc="-1" dirty="0" err="1">
                <a:solidFill>
                  <a:srgbClr val="000000"/>
                </a:solidFill>
                <a:latin typeface="Arial"/>
                <a:ea typeface="Microsoft YaHei"/>
              </a:rPr>
              <a:t>κτωμ</a:t>
            </a:r>
            <a:r>
              <a:rPr lang="en-GB" sz="2177" spc="-1" dirty="0">
                <a:solidFill>
                  <a:srgbClr val="000000"/>
                </a:solidFill>
                <a:latin typeface="Arial"/>
                <a:ea typeface="Microsoft YaHei"/>
              </a:rPr>
              <a:t>ατοποιητική ικανότητα εκχυλισμάτων κομπόστ διαφόρων σταδίων, καθώς και οι σχετικές φυσικοχημεικές παράμετροι.</a:t>
            </a:r>
            <a:endParaRPr lang="en-GB" sz="2177" spc="-1" dirty="0">
              <a:solidFill>
                <a:prstClr val="black"/>
              </a:solidFill>
              <a:latin typeface="Arial"/>
            </a:endParaRPr>
          </a:p>
          <a:p>
            <a:pPr marL="522461" indent="-390539" defTabSz="1105875">
              <a:spcBef>
                <a:spcPts val="1714"/>
              </a:spcBef>
              <a:buClr>
                <a:srgbClr val="000000"/>
              </a:buClr>
              <a:buSzPct val="45000"/>
              <a:buFont typeface="Wingdings" charset="2"/>
              <a:buChar char=""/>
            </a:pPr>
            <a:r>
              <a:rPr lang="en-GB" sz="2177" spc="-1" dirty="0">
                <a:solidFill>
                  <a:srgbClr val="000000"/>
                </a:solidFill>
                <a:latin typeface="Arial"/>
                <a:ea typeface="Microsoft YaHei"/>
              </a:rPr>
              <a:t> Η γαλα</a:t>
            </a:r>
            <a:r>
              <a:rPr lang="en-GB" sz="2177" spc="-1" dirty="0" err="1">
                <a:solidFill>
                  <a:srgbClr val="000000"/>
                </a:solidFill>
                <a:latin typeface="Arial"/>
                <a:ea typeface="Microsoft YaHei"/>
              </a:rPr>
              <a:t>κτωμ</a:t>
            </a:r>
            <a:r>
              <a:rPr lang="en-GB" sz="2177" spc="-1" dirty="0">
                <a:solidFill>
                  <a:srgbClr val="000000"/>
                </a:solidFill>
                <a:latin typeface="Arial"/>
                <a:ea typeface="Microsoft YaHei"/>
              </a:rPr>
              <a:t>ατοποιητικήικανότητα των εκχυλισμάτων κομπόστ είναι συνάρτηση του σταδίου της κομποστοποίησης και του pH.</a:t>
            </a:r>
            <a:endParaRPr lang="en-GB" sz="2177" spc="-1" dirty="0">
              <a:solidFill>
                <a:prstClr val="black"/>
              </a:solidFill>
              <a:latin typeface="Arial"/>
            </a:endParaRPr>
          </a:p>
          <a:p>
            <a:pPr marL="522461" indent="-390539" defTabSz="1105875">
              <a:spcBef>
                <a:spcPts val="1714"/>
              </a:spcBef>
              <a:buClr>
                <a:srgbClr val="000000"/>
              </a:buClr>
              <a:buSzPct val="45000"/>
              <a:buFont typeface="Wingdings" charset="2"/>
              <a:buChar char=""/>
            </a:pPr>
            <a:r>
              <a:rPr lang="en-GB" sz="2177" spc="-1" dirty="0">
                <a:solidFill>
                  <a:srgbClr val="000000"/>
                </a:solidFill>
                <a:latin typeface="Arial"/>
                <a:ea typeface="Microsoft YaHei"/>
              </a:rPr>
              <a:t>Η γαλα</a:t>
            </a:r>
            <a:r>
              <a:rPr lang="en-GB" sz="2177" spc="-1" dirty="0" err="1">
                <a:solidFill>
                  <a:srgbClr val="000000"/>
                </a:solidFill>
                <a:latin typeface="Arial"/>
                <a:ea typeface="Microsoft YaHei"/>
              </a:rPr>
              <a:t>κτωμ</a:t>
            </a:r>
            <a:r>
              <a:rPr lang="en-GB" sz="2177" spc="-1" dirty="0">
                <a:solidFill>
                  <a:srgbClr val="000000"/>
                </a:solidFill>
                <a:latin typeface="Arial"/>
                <a:ea typeface="Microsoft YaHei"/>
              </a:rPr>
              <a:t>ατοποιητική ικανότητα σχετίζεται με το βαθμό κατά την κομποστοποίηση.</a:t>
            </a:r>
            <a:endParaRPr lang="en-GB" sz="2177" spc="-1" dirty="0">
              <a:solidFill>
                <a:prstClr val="black"/>
              </a:solidFill>
              <a:latin typeface="Arial"/>
            </a:endParaRPr>
          </a:p>
          <a:p>
            <a:pPr marL="522461" indent="-390539" defTabSz="1105875">
              <a:spcBef>
                <a:spcPts val="1714"/>
              </a:spcBef>
              <a:buClr>
                <a:srgbClr val="000000"/>
              </a:buClr>
              <a:buSzPct val="45000"/>
              <a:buFont typeface="Wingdings" charset="2"/>
              <a:buChar char=""/>
            </a:pPr>
            <a:r>
              <a:rPr lang="en-GB" sz="2177" spc="-1" dirty="0">
                <a:solidFill>
                  <a:srgbClr val="000000"/>
                </a:solidFill>
                <a:latin typeface="Arial"/>
                <a:ea typeface="Microsoft YaHei"/>
              </a:rPr>
              <a:t>Η </a:t>
            </a:r>
            <a:r>
              <a:rPr lang="en-GB" sz="2177" spc="-1" dirty="0" err="1">
                <a:solidFill>
                  <a:srgbClr val="000000"/>
                </a:solidFill>
                <a:latin typeface="Arial"/>
                <a:ea typeface="Microsoft YaHei"/>
              </a:rPr>
              <a:t>εκχύλιση</a:t>
            </a:r>
            <a:r>
              <a:rPr lang="en-GB" sz="2177" spc="-1" dirty="0">
                <a:solidFill>
                  <a:srgbClr val="000000"/>
                </a:solidFill>
                <a:latin typeface="Arial"/>
                <a:ea typeface="Microsoft YaHei"/>
              </a:rPr>
              <a:t> </a:t>
            </a:r>
            <a:r>
              <a:rPr lang="en-GB" sz="2177" spc="-1" dirty="0" err="1">
                <a:solidFill>
                  <a:srgbClr val="000000"/>
                </a:solidFill>
                <a:latin typeface="Arial"/>
                <a:ea typeface="Microsoft YaHei"/>
              </a:rPr>
              <a:t>σε</a:t>
            </a:r>
            <a:r>
              <a:rPr lang="en-GB" sz="2177" spc="-1" dirty="0">
                <a:solidFill>
                  <a:srgbClr val="000000"/>
                </a:solidFill>
                <a:latin typeface="Arial"/>
                <a:ea typeface="Microsoft YaHei"/>
              </a:rPr>
              <a:t> pH 5 </a:t>
            </a:r>
            <a:r>
              <a:rPr lang="en-GB" sz="2177" spc="-1" dirty="0" err="1">
                <a:solidFill>
                  <a:srgbClr val="000000"/>
                </a:solidFill>
                <a:latin typeface="Arial"/>
                <a:ea typeface="Microsoft YaHei"/>
              </a:rPr>
              <a:t>δείχνει</a:t>
            </a:r>
            <a:r>
              <a:rPr lang="en-GB" sz="2177" spc="-1" dirty="0">
                <a:solidFill>
                  <a:srgbClr val="000000"/>
                </a:solidFill>
                <a:latin typeface="Arial"/>
                <a:ea typeface="Microsoft YaHei"/>
              </a:rPr>
              <a:t> </a:t>
            </a:r>
            <a:r>
              <a:rPr lang="en-GB" sz="2177" spc="-1" dirty="0" err="1">
                <a:solidFill>
                  <a:srgbClr val="000000"/>
                </a:solidFill>
                <a:latin typeface="Arial"/>
                <a:ea typeface="Microsoft YaHei"/>
              </a:rPr>
              <a:t>ως</a:t>
            </a:r>
            <a:r>
              <a:rPr lang="en-GB" sz="2177" spc="-1" dirty="0">
                <a:solidFill>
                  <a:srgbClr val="000000"/>
                </a:solidFill>
                <a:latin typeface="Arial"/>
                <a:ea typeface="Microsoft YaHei"/>
              </a:rPr>
              <a:t> η </a:t>
            </a:r>
            <a:r>
              <a:rPr lang="en-GB" sz="2177" spc="-1" dirty="0" err="1">
                <a:solidFill>
                  <a:srgbClr val="000000"/>
                </a:solidFill>
                <a:latin typeface="Arial"/>
                <a:ea typeface="Microsoft YaHei"/>
              </a:rPr>
              <a:t>ικ</a:t>
            </a:r>
            <a:r>
              <a:rPr lang="en-GB" sz="2177" spc="-1" dirty="0">
                <a:solidFill>
                  <a:srgbClr val="000000"/>
                </a:solidFill>
                <a:latin typeface="Arial"/>
                <a:ea typeface="Microsoft YaHei"/>
              </a:rPr>
              <a:t>ανότερη να παράξει ικανούς γαλακτωματοποιητές.</a:t>
            </a:r>
            <a:endParaRPr lang="en-GB" sz="2177" spc="-1" dirty="0">
              <a:solidFill>
                <a:prstClr val="black"/>
              </a:solidFill>
              <a:latin typeface="Arial"/>
            </a:endParaRPr>
          </a:p>
          <a:p>
            <a:pPr marL="522461" indent="-390539" defTabSz="1105875">
              <a:spcBef>
                <a:spcPts val="1714"/>
              </a:spcBef>
              <a:buClr>
                <a:srgbClr val="000000"/>
              </a:buClr>
              <a:buSzPct val="45000"/>
              <a:buFont typeface="Wingdings" charset="2"/>
              <a:buChar char=""/>
            </a:pPr>
            <a:endParaRPr lang="en-GB" sz="2177" spc="-1" dirty="0">
              <a:solidFill>
                <a:prstClr val="black"/>
              </a:solidFill>
              <a:latin typeface="Arial"/>
            </a:endParaRPr>
          </a:p>
          <a:p>
            <a:pPr defTabSz="1105875">
              <a:spcBef>
                <a:spcPts val="1714"/>
              </a:spcBef>
            </a:pPr>
            <a:endParaRPr lang="en-GB" sz="2177" spc="-1" dirty="0">
              <a:solidFill>
                <a:prstClr val="black"/>
              </a:solidFill>
              <a:latin typeface="Arial"/>
            </a:endParaRPr>
          </a:p>
        </p:txBody>
      </p:sp>
      <p:sp>
        <p:nvSpPr>
          <p:cNvPr id="216" name="CustomShape 2"/>
          <p:cNvSpPr/>
          <p:nvPr/>
        </p:nvSpPr>
        <p:spPr>
          <a:xfrm>
            <a:off x="214" y="6443718"/>
            <a:ext cx="12189511" cy="412311"/>
          </a:xfrm>
          <a:prstGeom prst="rect">
            <a:avLst/>
          </a:prstGeom>
          <a:solidFill>
            <a:srgbClr val="729FCF"/>
          </a:solidFill>
          <a:ln>
            <a:solidFill>
              <a:srgbClr val="3465A4"/>
            </a:solidFill>
          </a:ln>
        </p:spPr>
        <p:style>
          <a:lnRef idx="0">
            <a:scrgbClr r="0" g="0" b="0"/>
          </a:lnRef>
          <a:fillRef idx="0">
            <a:scrgbClr r="0" g="0" b="0"/>
          </a:fillRef>
          <a:effectRef idx="0">
            <a:scrgbClr r="0" g="0" b="0"/>
          </a:effectRef>
          <a:fontRef idx="minor"/>
        </p:style>
        <p:txBody>
          <a:bodyPr/>
          <a:lstStyle/>
          <a:p>
            <a:pPr defTabSz="1105875"/>
            <a:endParaRPr lang="el-GR" sz="2177">
              <a:solidFill>
                <a:prstClr val="black"/>
              </a:solidFill>
              <a:latin typeface="Arial"/>
            </a:endParaRPr>
          </a:p>
        </p:txBody>
      </p:sp>
      <p:sp>
        <p:nvSpPr>
          <p:cNvPr id="217" name="TextShape 3"/>
          <p:cNvSpPr txBox="1"/>
          <p:nvPr/>
        </p:nvSpPr>
        <p:spPr>
          <a:xfrm>
            <a:off x="8707941" y="6487257"/>
            <a:ext cx="3483091" cy="407683"/>
          </a:xfrm>
          <a:prstGeom prst="rect">
            <a:avLst/>
          </a:prstGeom>
          <a:noFill/>
          <a:ln>
            <a:noFill/>
          </a:ln>
        </p:spPr>
        <p:txBody>
          <a:bodyPr lIns="108847" tIns="54423" rIns="108847" bIns="54423">
            <a:spAutoFit/>
          </a:bodyPr>
          <a:lstStyle/>
          <a:p>
            <a:pPr defTabSz="1105875"/>
            <a:r>
              <a:rPr lang="en-GB" sz="1935" spc="-1">
                <a:solidFill>
                  <a:prstClr val="black"/>
                </a:solidFill>
                <a:latin typeface="Arial"/>
              </a:rPr>
              <a:t>Αργοστόλι, 14 Απριλίου 2022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16" name="Slide Number"/>
          <p:cNvSpPr txBox="1">
            <a:spLocks noGrp="1"/>
          </p:cNvSpPr>
          <p:nvPr>
            <p:ph type="sldNum" sz="quarter" idx="2"/>
          </p:nvPr>
        </p:nvSpPr>
        <p:spPr>
          <a:xfrm>
            <a:off x="14015263" y="6248400"/>
            <a:ext cx="348809" cy="349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6CB4B4D-7CA3-9044-876B-883B54F8677D}" type="slidenum">
              <a:rPr sz="1800" kern="0">
                <a:solidFill>
                  <a:srgbClr val="000000"/>
                </a:solidFill>
              </a:rPr>
              <a:pPr algn="l" defTabSz="457200" hangingPunct="0">
                <a:lnSpc>
                  <a:spcPct val="93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7</a:t>
            </a:fld>
            <a:endParaRPr sz="1800" kern="0">
              <a:solidFill>
                <a:srgbClr val="000000"/>
              </a:solidFill>
            </a:endParaRPr>
          </a:p>
        </p:txBody>
      </p:sp>
      <p:sp>
        <p:nvSpPr>
          <p:cNvPr id="117" name="Παρασκευή σωρού: Προετοιμασία"/>
          <p:cNvSpPr txBox="1">
            <a:spLocks noGrp="1"/>
          </p:cNvSpPr>
          <p:nvPr>
            <p:ph type="title"/>
          </p:nvPr>
        </p:nvSpPr>
        <p:spPr>
          <a:xfrm>
            <a:off x="2209800" y="152399"/>
            <a:ext cx="7772400" cy="1143002"/>
          </a:xfrm>
          <a:prstGeom prst="rect">
            <a:avLst/>
          </a:prstGeom>
        </p:spPr>
        <p:txBody>
          <a:bodyPr lIns="46799" tIns="46799" rIns="46799" bIns="46799" anchor="ctr">
            <a:norm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1">
                <a:solidFill>
                  <a:srgbClr val="FFFFFF"/>
                </a:solidFill>
              </a:defRPr>
            </a:lvl1pPr>
          </a:lstStyle>
          <a:p>
            <a:r>
              <a:t>Παρασκευή σωρού: Προετοιμασία</a:t>
            </a:r>
          </a:p>
        </p:txBody>
      </p:sp>
      <p:sp>
        <p:nvSpPr>
          <p:cNvPr id="118" name="Εκσκαφή δύο αβαθών λεκανών εν σειρά με διαστάσεις περ. 2,50×1,80×0,35 m.…"/>
          <p:cNvSpPr txBox="1">
            <a:spLocks noGrp="1"/>
          </p:cNvSpPr>
          <p:nvPr>
            <p:ph type="body" idx="1"/>
          </p:nvPr>
        </p:nvSpPr>
        <p:spPr>
          <a:xfrm>
            <a:off x="2032000" y="1339850"/>
            <a:ext cx="8128000" cy="5257800"/>
          </a:xfrm>
          <a:prstGeom prst="rect">
            <a:avLst/>
          </a:prstGeom>
        </p:spPr>
        <p:txBody>
          <a:bodyPr lIns="46799" tIns="46799" rIns="46799" bIns="46799">
            <a:normAutofit/>
          </a:bodyPr>
          <a:lstStyle/>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Εκσκαφή δύο αβαθών λεκανών εν σειρά με διαστάσεις περ. 2,50×1,80×0,35 m.</a:t>
            </a:r>
          </a:p>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Σχηματισμός ελαφράς κλίσης στον πυθμένα για αποστράγγιση.</a:t>
            </a:r>
          </a:p>
          <a:p>
            <a:pPr marL="341312" indent="-341312">
              <a:spcBef>
                <a:spcPts val="800"/>
              </a:spcBef>
              <a:buClr>
                <a:srgbClr val="FFFFFF"/>
              </a:buClr>
              <a:buFont typeface="Arial"/>
              <a:buChar char="•"/>
              <a:tabLst>
                <a:tab pos="3302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defRPr>
            </a:pPr>
            <a:r>
              <a:t>Εκσκαφή τάφρου βάθους 0,80 m στο χαμηλότερο σημείο για συλλογή απόνερων και απάντλησή τους.</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20" name="09_Skapsimo_newn_lakkwn_20181130_2.JPG" descr="09_Skapsimo_newn_lakkwn_20181130_2.JP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22" name="09_Skapsimo_newn_lakkwn_20181130_1.JPG" descr="09_Skapsimo_newn_lakkwn_20181130_1.JPG"/>
          <p:cNvPicPr>
            <a:picLocks noChangeAspect="1"/>
          </p:cNvPicPr>
          <p:nvPr/>
        </p:nvPicPr>
        <p:blipFill>
          <a:blip r:embed="rId2"/>
          <a:stretch>
            <a:fillRect/>
          </a:stretch>
        </p:blipFill>
        <p:spPr>
          <a:xfrm>
            <a:off x="1524000" y="0"/>
            <a:ext cx="9144000" cy="6858000"/>
          </a:xfrm>
          <a:prstGeom prst="rect">
            <a:avLst/>
          </a:prstGeom>
          <a:ln w="12700">
            <a:miter lim="400000"/>
          </a:ln>
        </p:spPr>
      </p:pic>
      <p:sp>
        <p:nvSpPr>
          <p:cNvPr id="123" name="Κλίση"/>
          <p:cNvSpPr/>
          <p:nvPr/>
        </p:nvSpPr>
        <p:spPr>
          <a:xfrm rot="620821">
            <a:off x="2997200" y="4191001"/>
            <a:ext cx="1670328" cy="1252657"/>
          </a:xfrm>
          <a:prstGeom prst="rightArrow">
            <a:avLst>
              <a:gd name="adj1" fmla="val 42995"/>
              <a:gd name="adj2" fmla="val 52255"/>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a:latin typeface="Arial"/>
                <a:ea typeface="Arial"/>
                <a:cs typeface="Arial"/>
                <a:sym typeface="Arial"/>
              </a:defRPr>
            </a:lvl1pPr>
          </a:lstStyle>
          <a:p>
            <a:pPr hangingPunct="0"/>
            <a:r>
              <a:rPr sz="2400" kern="0">
                <a:solidFill>
                  <a:srgbClr val="000000"/>
                </a:solidFill>
              </a:rPr>
              <a:t>Κλίση</a:t>
            </a:r>
          </a:p>
        </p:txBody>
      </p:sp>
      <p:sp>
        <p:nvSpPr>
          <p:cNvPr id="124" name="Τάφρος"/>
          <p:cNvSpPr/>
          <p:nvPr/>
        </p:nvSpPr>
        <p:spPr>
          <a:xfrm rot="5400000">
            <a:off x="8437881" y="3159761"/>
            <a:ext cx="1670329" cy="1252657"/>
          </a:xfrm>
          <a:prstGeom prst="rightArrow">
            <a:avLst>
              <a:gd name="adj1" fmla="val 42995"/>
              <a:gd name="adj2" fmla="val 52255"/>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a:latin typeface="Arial"/>
                <a:ea typeface="Arial"/>
                <a:cs typeface="Arial"/>
                <a:sym typeface="Arial"/>
              </a:defRPr>
            </a:lvl1pPr>
          </a:lstStyle>
          <a:p>
            <a:pPr hangingPunct="0"/>
            <a:r>
              <a:rPr sz="2400" kern="0">
                <a:solidFill>
                  <a:srgbClr val="000000"/>
                </a:solidFill>
              </a:rPr>
              <a:t>Τάφρος</a:t>
            </a:r>
          </a:p>
        </p:txBody>
      </p:sp>
    </p:spTree>
  </p:cSld>
  <p:clrMapOvr>
    <a:masterClrMapping/>
  </p:clrMapOvr>
  <p:transition spd="med"/>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8_Default">
  <a:themeElements>
    <a:clrScheme name="Default">
      <a:dk1>
        <a:srgbClr val="000000"/>
      </a:dk1>
      <a:lt1>
        <a:srgbClr val="000067"/>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67"/>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9_Default">
  <a:themeElements>
    <a:clrScheme name="Default">
      <a:dk1>
        <a:srgbClr val="000000"/>
      </a:dk1>
      <a:lt1>
        <a:srgbClr val="000067"/>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67"/>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10_Default">
  <a:themeElements>
    <a:clrScheme name="Default">
      <a:dk1>
        <a:srgbClr val="000000"/>
      </a:dk1>
      <a:lt1>
        <a:srgbClr val="000067"/>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67"/>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Default">
      <a:dk1>
        <a:srgbClr val="000000"/>
      </a:dk1>
      <a:lt1>
        <a:srgbClr val="000067"/>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67"/>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Default">
  <a:themeElements>
    <a:clrScheme name="Default">
      <a:dk1>
        <a:srgbClr val="000000"/>
      </a:dk1>
      <a:lt1>
        <a:srgbClr val="000067"/>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67"/>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Default">
  <a:themeElements>
    <a:clrScheme name="Default">
      <a:dk1>
        <a:srgbClr val="000000"/>
      </a:dk1>
      <a:lt1>
        <a:srgbClr val="000067"/>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67"/>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3_Default">
  <a:themeElements>
    <a:clrScheme name="Default">
      <a:dk1>
        <a:srgbClr val="000000"/>
      </a:dk1>
      <a:lt1>
        <a:srgbClr val="000067"/>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67"/>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4_Default">
  <a:themeElements>
    <a:clrScheme name="Default">
      <a:dk1>
        <a:srgbClr val="000000"/>
      </a:dk1>
      <a:lt1>
        <a:srgbClr val="000067"/>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67"/>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5_Default">
  <a:themeElements>
    <a:clrScheme name="Default">
      <a:dk1>
        <a:srgbClr val="000000"/>
      </a:dk1>
      <a:lt1>
        <a:srgbClr val="000067"/>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67"/>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6_Default">
  <a:themeElements>
    <a:clrScheme name="Default">
      <a:dk1>
        <a:srgbClr val="000000"/>
      </a:dk1>
      <a:lt1>
        <a:srgbClr val="000067"/>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67"/>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7_Default">
  <a:themeElements>
    <a:clrScheme name="Default">
      <a:dk1>
        <a:srgbClr val="000000"/>
      </a:dk1>
      <a:lt1>
        <a:srgbClr val="000067"/>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67"/>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TM03457475[[fn=Πλαίσιο]]</Template>
  <TotalTime>220</TotalTime>
  <Words>1570</Words>
  <Application>Microsoft Office PowerPoint</Application>
  <PresentationFormat>Ευρεία οθόνη</PresentationFormat>
  <Paragraphs>131</Paragraphs>
  <Slides>61</Slides>
  <Notes>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13</vt:i4>
      </vt:variant>
      <vt:variant>
        <vt:lpstr>Τίτλοι διαφανειών</vt:lpstr>
      </vt:variant>
      <vt:variant>
        <vt:i4>61</vt:i4>
      </vt:variant>
    </vt:vector>
  </HeadingPairs>
  <TitlesOfParts>
    <vt:vector size="81" baseType="lpstr">
      <vt:lpstr>Aptos</vt:lpstr>
      <vt:lpstr>Aptos Display</vt:lpstr>
      <vt:lpstr>Arial</vt:lpstr>
      <vt:lpstr>Calibri</vt:lpstr>
      <vt:lpstr>Comic Sans MS</vt:lpstr>
      <vt:lpstr>Symbol</vt:lpstr>
      <vt:lpstr>Wingdings</vt:lpstr>
      <vt:lpstr>Θέμα του Office</vt:lpstr>
      <vt:lpstr>Default</vt:lpstr>
      <vt:lpstr>1_Default</vt:lpstr>
      <vt:lpstr>2_Default</vt:lpstr>
      <vt:lpstr>3_Default</vt:lpstr>
      <vt:lpstr>4_Default</vt:lpstr>
      <vt:lpstr>5_Default</vt:lpstr>
      <vt:lpstr>6_Default</vt:lpstr>
      <vt:lpstr>7_Default</vt:lpstr>
      <vt:lpstr>8_Default</vt:lpstr>
      <vt:lpstr>9_Default</vt:lpstr>
      <vt:lpstr>10_Default</vt:lpstr>
      <vt:lpstr>Office Theme</vt:lpstr>
      <vt:lpstr>ΑΞΙΟΠΟΙΗΣΗ ΑΠΟΒΛΗΤΩΝ ΕΛΑΙΟΤΡΙΒΕΙΩΝ ΓΙΑ ΤΗ ΔΗΜΙΟΥΡΓΙΑ ΠΡΟΪΟΝΤΩΝ ΥΨΗΛΗΣ ΠΡΟΣΤΙΘΕΜΕΝΗΣ ΑΞΙΑΣ </vt:lpstr>
      <vt:lpstr>Παρουσίαση του PowerPoint</vt:lpstr>
      <vt:lpstr>Παρουσίαση του PowerPoint</vt:lpstr>
      <vt:lpstr>Σκοπός</vt:lpstr>
      <vt:lpstr>Τι είναι κομπόστ</vt:lpstr>
      <vt:lpstr>Πρώτη ύλη</vt:lpstr>
      <vt:lpstr>Παρασκευή σωρού: Προετοιμασία</vt:lpstr>
      <vt:lpstr>Παρουσίαση του PowerPoint</vt:lpstr>
      <vt:lpstr>Παρουσίαση του PowerPoint</vt:lpstr>
      <vt:lpstr>Παρασκευή σωρού: Μεταφορά αποβλήτου και πλήρωση λεκάνης</vt:lpstr>
      <vt:lpstr>Βιολογικό διφασικό ελαιοτριβείο «Ελαιουργική Κεφαλονιάς» στις Κεραμιές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Παρασκευή σωρού: Πρόσθετες ύλες</vt:lpstr>
      <vt:lpstr>Παρασκευή σωρού: Ανάμιξη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Μετρήσεις</vt:lpstr>
      <vt:lpstr>Τύποι θερμομέτρων</vt:lpstr>
      <vt:lpstr>Παρουσίαση του PowerPoint</vt:lpstr>
      <vt:lpstr>Παρουσίαση του PowerPoint</vt:lpstr>
      <vt:lpstr>Παρουσίαση του PowerPoint</vt:lpstr>
      <vt:lpstr>Αναστροφή σωρού</vt:lpstr>
      <vt:lpstr>Παρουσίαση του PowerPoint</vt:lpstr>
      <vt:lpstr>Παρουσίαση του PowerPoint</vt:lpstr>
      <vt:lpstr>Πέρας κομποστοποίησης</vt:lpstr>
      <vt:lpstr>Παρουσίαση του PowerPoint</vt:lpstr>
      <vt:lpstr>Πορεία υγρασίας και θερμοκρασίας</vt:lpstr>
      <vt:lpstr>Πορεία υγρασίας και θερμοκρασίας</vt:lpstr>
      <vt:lpstr>Πορεία υγρασίας και θερμοκρασίας</vt:lpstr>
      <vt:lpstr>Φυτοτοξικότητα</vt:lpstr>
      <vt:lpstr>Παρουσίαση του PowerPoint</vt:lpstr>
      <vt:lpstr>Φυτοτοξικότητα</vt:lpstr>
      <vt:lpstr>Παρουσίαση του PowerPoint</vt:lpstr>
      <vt:lpstr>Συμπεράσματα</vt:lpstr>
      <vt:lpstr>Συμπεράσματα</vt:lpstr>
      <vt:lpstr>2Ο Στάδιο ΕΠΕΞΕΡΓΑΣΊΑ ΔΕΙΓΜΑΤΟΣ</vt:lpstr>
      <vt:lpstr>Παρουσίαση του PowerPoint</vt:lpstr>
      <vt:lpstr>ΣΤΑΔΙΑ ΕΠΕΞΕΡΓΑΣΙΑΣ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ΑΝΑΛΥΣΗ ΤΩΝ ΕΚΧΥΛΙΣΜΑΤΩΝ ΜΕΓΕΘΟΣ ΣΩΜΑΤΙΔΙΩΝ </vt:lpstr>
      <vt:lpstr>Μετρήσεις  z δυναμικού  </vt:lpstr>
      <vt:lpstr>Παρουσίαση του PowerPoint</vt:lpstr>
      <vt:lpstr>Παρασκευή γαλακτωμάτων </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harris giotis</dc:creator>
  <cp:lastModifiedBy>ALEXANDRA SKALIOΤI</cp:lastModifiedBy>
  <cp:revision>7</cp:revision>
  <dcterms:created xsi:type="dcterms:W3CDTF">2024-11-10T15:25:24Z</dcterms:created>
  <dcterms:modified xsi:type="dcterms:W3CDTF">2024-11-19T07:38:16Z</dcterms:modified>
</cp:coreProperties>
</file>