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88" r:id="rId2"/>
    <p:sldId id="266" r:id="rId3"/>
    <p:sldId id="267" r:id="rId4"/>
    <p:sldId id="277" r:id="rId5"/>
    <p:sldId id="280" r:id="rId6"/>
    <p:sldId id="279" r:id="rId7"/>
    <p:sldId id="268" r:id="rId8"/>
    <p:sldId id="278" r:id="rId9"/>
    <p:sldId id="283" r:id="rId10"/>
    <p:sldId id="282" r:id="rId11"/>
    <p:sldId id="284" r:id="rId12"/>
    <p:sldId id="286" r:id="rId13"/>
    <p:sldId id="287" r:id="rId14"/>
    <p:sldId id="285" r:id="rId15"/>
  </p:sldIdLst>
  <p:sldSz cx="18288000" cy="10287000"/>
  <p:notesSz cx="6858000" cy="9144000"/>
  <p:embeddedFontLst>
    <p:embeddedFont>
      <p:font typeface="Arial Unicode Bold" panose="020B0604020202020204" charset="0"/>
      <p:regular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Segoe UI Black" panose="020B0A02040204020203" pitchFamily="34" charset="0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  <a:srgbClr val="C7D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483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NIS KATSOUNIS" userId="a429adfc-663f-4175-bfee-e802401570cc" providerId="ADAL" clId="{79C8CDFE-7BAD-44EB-B545-BC685F0ACF0A}"/>
    <pc:docChg chg="undo custSel addSld modSld sldOrd">
      <pc:chgData name="IOANNIS KATSOUNIS" userId="a429adfc-663f-4175-bfee-e802401570cc" providerId="ADAL" clId="{79C8CDFE-7BAD-44EB-B545-BC685F0ACF0A}" dt="2024-01-30T09:09:47.926" v="110" actId="1076"/>
      <pc:docMkLst>
        <pc:docMk/>
      </pc:docMkLst>
      <pc:sldChg chg="modSp add mod ord">
        <pc:chgData name="IOANNIS KATSOUNIS" userId="a429adfc-663f-4175-bfee-e802401570cc" providerId="ADAL" clId="{79C8CDFE-7BAD-44EB-B545-BC685F0ACF0A}" dt="2024-01-30T09:03:17.945" v="93" actId="108"/>
        <pc:sldMkLst>
          <pc:docMk/>
          <pc:sldMk cId="0" sldId="256"/>
        </pc:sldMkLst>
        <pc:spChg chg="mod">
          <ac:chgData name="IOANNIS KATSOUNIS" userId="a429adfc-663f-4175-bfee-e802401570cc" providerId="ADAL" clId="{79C8CDFE-7BAD-44EB-B545-BC685F0ACF0A}" dt="2024-01-30T09:03:04.254" v="91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IOANNIS KATSOUNIS" userId="a429adfc-663f-4175-bfee-e802401570cc" providerId="ADAL" clId="{79C8CDFE-7BAD-44EB-B545-BC685F0ACF0A}" dt="2024-01-30T09:03:17.945" v="93" actId="108"/>
          <ac:spMkLst>
            <pc:docMk/>
            <pc:sldMk cId="0" sldId="256"/>
            <ac:spMk id="13" creationId="{00000000-0000-0000-0000-000000000000}"/>
          </ac:spMkLst>
        </pc:spChg>
        <pc:spChg chg="mod">
          <ac:chgData name="IOANNIS KATSOUNIS" userId="a429adfc-663f-4175-bfee-e802401570cc" providerId="ADAL" clId="{79C8CDFE-7BAD-44EB-B545-BC685F0ACF0A}" dt="2024-01-30T09:03:09.189" v="92" actId="108"/>
          <ac:spMkLst>
            <pc:docMk/>
            <pc:sldMk cId="0" sldId="256"/>
            <ac:spMk id="14" creationId="{00000000-0000-0000-0000-000000000000}"/>
          </ac:spMkLst>
        </pc:spChg>
      </pc:sldChg>
      <pc:sldChg chg="addSp delSp modSp mod">
        <pc:chgData name="IOANNIS KATSOUNIS" userId="a429adfc-663f-4175-bfee-e802401570cc" providerId="ADAL" clId="{79C8CDFE-7BAD-44EB-B545-BC685F0ACF0A}" dt="2024-01-30T09:03:46.582" v="96" actId="113"/>
        <pc:sldMkLst>
          <pc:docMk/>
          <pc:sldMk cId="1503014736" sldId="266"/>
        </pc:sldMkLst>
        <pc:graphicFrameChg chg="add mod">
          <ac:chgData name="IOANNIS KATSOUNIS" userId="a429adfc-663f-4175-bfee-e802401570cc" providerId="ADAL" clId="{79C8CDFE-7BAD-44EB-B545-BC685F0ACF0A}" dt="2024-01-30T09:03:46.582" v="96" actId="113"/>
          <ac:graphicFrameMkLst>
            <pc:docMk/>
            <pc:sldMk cId="1503014736" sldId="266"/>
            <ac:graphicFrameMk id="4" creationId="{B42C758F-3F11-D325-CDCB-B3F9209B2F72}"/>
          </ac:graphicFrameMkLst>
        </pc:graphicFrameChg>
        <pc:graphicFrameChg chg="del">
          <ac:chgData name="IOANNIS KATSOUNIS" userId="a429adfc-663f-4175-bfee-e802401570cc" providerId="ADAL" clId="{79C8CDFE-7BAD-44EB-B545-BC685F0ACF0A}" dt="2024-01-30T09:03:39.015" v="94" actId="478"/>
          <ac:graphicFrameMkLst>
            <pc:docMk/>
            <pc:sldMk cId="1503014736" sldId="266"/>
            <ac:graphicFrameMk id="5" creationId="{D1D898D0-932F-231C-1405-2856ECF83F12}"/>
          </ac:graphicFrameMkLst>
        </pc:graphicFrameChg>
      </pc:sldChg>
      <pc:sldChg chg="addSp delSp modSp mod">
        <pc:chgData name="IOANNIS KATSOUNIS" userId="a429adfc-663f-4175-bfee-e802401570cc" providerId="ADAL" clId="{79C8CDFE-7BAD-44EB-B545-BC685F0ACF0A}" dt="2024-01-30T09:07:36.479" v="101" actId="113"/>
        <pc:sldMkLst>
          <pc:docMk/>
          <pc:sldMk cId="1795566877" sldId="267"/>
        </pc:sldMkLst>
        <pc:graphicFrameChg chg="del">
          <ac:chgData name="IOANNIS KATSOUNIS" userId="a429adfc-663f-4175-bfee-e802401570cc" providerId="ADAL" clId="{79C8CDFE-7BAD-44EB-B545-BC685F0ACF0A}" dt="2024-01-30T09:07:15.539" v="98" actId="478"/>
          <ac:graphicFrameMkLst>
            <pc:docMk/>
            <pc:sldMk cId="1795566877" sldId="267"/>
            <ac:graphicFrameMk id="4" creationId="{556DFD46-1A6F-30BE-2AE9-944636128460}"/>
          </ac:graphicFrameMkLst>
        </pc:graphicFrameChg>
        <pc:graphicFrameChg chg="add mod">
          <ac:chgData name="IOANNIS KATSOUNIS" userId="a429adfc-663f-4175-bfee-e802401570cc" providerId="ADAL" clId="{79C8CDFE-7BAD-44EB-B545-BC685F0ACF0A}" dt="2024-01-30T09:07:36.479" v="101" actId="113"/>
          <ac:graphicFrameMkLst>
            <pc:docMk/>
            <pc:sldMk cId="1795566877" sldId="267"/>
            <ac:graphicFrameMk id="5" creationId="{F53C7A0A-675F-73F9-8931-0934EE9F83A9}"/>
          </ac:graphicFrameMkLst>
        </pc:graphicFrameChg>
      </pc:sldChg>
      <pc:sldChg chg="modSp mod">
        <pc:chgData name="IOANNIS KATSOUNIS" userId="a429adfc-663f-4175-bfee-e802401570cc" providerId="ADAL" clId="{79C8CDFE-7BAD-44EB-B545-BC685F0ACF0A}" dt="2024-01-30T09:04:31.046" v="97" actId="108"/>
        <pc:sldMkLst>
          <pc:docMk/>
          <pc:sldMk cId="807764976" sldId="280"/>
        </pc:sldMkLst>
        <pc:spChg chg="mod">
          <ac:chgData name="IOANNIS KATSOUNIS" userId="a429adfc-663f-4175-bfee-e802401570cc" providerId="ADAL" clId="{79C8CDFE-7BAD-44EB-B545-BC685F0ACF0A}" dt="2024-01-30T09:04:31.046" v="97" actId="108"/>
          <ac:spMkLst>
            <pc:docMk/>
            <pc:sldMk cId="807764976" sldId="280"/>
            <ac:spMk id="2" creationId="{AC363671-AFF0-7E3C-2BB0-8F1B85FC3988}"/>
          </ac:spMkLst>
        </pc:spChg>
      </pc:sldChg>
      <pc:sldChg chg="addSp modSp mod ord">
        <pc:chgData name="IOANNIS KATSOUNIS" userId="a429adfc-663f-4175-bfee-e802401570cc" providerId="ADAL" clId="{79C8CDFE-7BAD-44EB-B545-BC685F0ACF0A}" dt="2024-01-30T09:09:35.371" v="108" actId="14100"/>
        <pc:sldMkLst>
          <pc:docMk/>
          <pc:sldMk cId="1223615627" sldId="285"/>
        </pc:sldMkLst>
        <pc:spChg chg="add mod">
          <ac:chgData name="IOANNIS KATSOUNIS" userId="a429adfc-663f-4175-bfee-e802401570cc" providerId="ADAL" clId="{79C8CDFE-7BAD-44EB-B545-BC685F0ACF0A}" dt="2024-01-30T08:59:32.086" v="85" actId="20577"/>
          <ac:spMkLst>
            <pc:docMk/>
            <pc:sldMk cId="1223615627" sldId="285"/>
            <ac:spMk id="2" creationId="{D7281FC7-DE24-397C-E68E-B2B11085D04C}"/>
          </ac:spMkLst>
        </pc:spChg>
        <pc:graphicFrameChg chg="mod modGraphic">
          <ac:chgData name="IOANNIS KATSOUNIS" userId="a429adfc-663f-4175-bfee-e802401570cc" providerId="ADAL" clId="{79C8CDFE-7BAD-44EB-B545-BC685F0ACF0A}" dt="2024-01-30T09:09:35.371" v="108" actId="14100"/>
          <ac:graphicFrameMkLst>
            <pc:docMk/>
            <pc:sldMk cId="1223615627" sldId="285"/>
            <ac:graphicFrameMk id="4" creationId="{E84EE92D-4EA3-A875-D4B6-8E49B8D05FDB}"/>
          </ac:graphicFrameMkLst>
        </pc:graphicFrameChg>
      </pc:sldChg>
      <pc:sldChg chg="addSp modSp mod ord">
        <pc:chgData name="IOANNIS KATSOUNIS" userId="a429adfc-663f-4175-bfee-e802401570cc" providerId="ADAL" clId="{79C8CDFE-7BAD-44EB-B545-BC685F0ACF0A}" dt="2024-01-30T09:09:47.926" v="110" actId="1076"/>
        <pc:sldMkLst>
          <pc:docMk/>
          <pc:sldMk cId="2955117331" sldId="286"/>
        </pc:sldMkLst>
        <pc:spChg chg="add mod">
          <ac:chgData name="IOANNIS KATSOUNIS" userId="a429adfc-663f-4175-bfee-e802401570cc" providerId="ADAL" clId="{79C8CDFE-7BAD-44EB-B545-BC685F0ACF0A}" dt="2024-01-30T09:09:47.926" v="110" actId="1076"/>
          <ac:spMkLst>
            <pc:docMk/>
            <pc:sldMk cId="2955117331" sldId="286"/>
            <ac:spMk id="3" creationId="{ED0D2C02-E5A6-A5BC-0B18-9844BB614C6E}"/>
          </ac:spMkLst>
        </pc:spChg>
        <pc:graphicFrameChg chg="modGraphic">
          <ac:chgData name="IOANNIS KATSOUNIS" userId="a429adfc-663f-4175-bfee-e802401570cc" providerId="ADAL" clId="{79C8CDFE-7BAD-44EB-B545-BC685F0ACF0A}" dt="2024-01-30T09:09:42.476" v="109" actId="404"/>
          <ac:graphicFrameMkLst>
            <pc:docMk/>
            <pc:sldMk cId="2955117331" sldId="286"/>
            <ac:graphicFrameMk id="2" creationId="{98BC1C2D-0D83-775A-C849-1EEC7AF981DE}"/>
          </ac:graphicFrameMkLst>
        </pc:graphicFrameChg>
      </pc:sldChg>
      <pc:sldChg chg="modSp mod">
        <pc:chgData name="IOANNIS KATSOUNIS" userId="a429adfc-663f-4175-bfee-e802401570cc" providerId="ADAL" clId="{79C8CDFE-7BAD-44EB-B545-BC685F0ACF0A}" dt="2024-01-30T09:08:47.742" v="104" actId="21"/>
        <pc:sldMkLst>
          <pc:docMk/>
          <pc:sldMk cId="3915643621" sldId="287"/>
        </pc:sldMkLst>
        <pc:graphicFrameChg chg="modGraphic">
          <ac:chgData name="IOANNIS KATSOUNIS" userId="a429adfc-663f-4175-bfee-e802401570cc" providerId="ADAL" clId="{79C8CDFE-7BAD-44EB-B545-BC685F0ACF0A}" dt="2024-01-30T09:08:47.742" v="104" actId="21"/>
          <ac:graphicFrameMkLst>
            <pc:docMk/>
            <pc:sldMk cId="3915643621" sldId="287"/>
            <ac:graphicFrameMk id="4" creationId="{E84EE92D-4EA3-A875-D4B6-8E49B8D05FDB}"/>
          </ac:graphicFrameMkLst>
        </pc:graphicFrameChg>
      </pc:sldChg>
    </pc:docChg>
  </pc:docChgLst>
  <pc:docChgLst>
    <pc:chgData name="IOANNIS KATSOUNIS" userId="a429adfc-663f-4175-bfee-e802401570cc" providerId="ADAL" clId="{17DA02BC-7AE0-40DB-8256-9ABC9E461C94}"/>
    <pc:docChg chg="modSld">
      <pc:chgData name="IOANNIS KATSOUNIS" userId="a429adfc-663f-4175-bfee-e802401570cc" providerId="ADAL" clId="{17DA02BC-7AE0-40DB-8256-9ABC9E461C94}" dt="2024-01-30T15:44:10.830" v="1" actId="27918"/>
      <pc:docMkLst>
        <pc:docMk/>
      </pc:docMkLst>
      <pc:sldChg chg="modSp mod">
        <pc:chgData name="IOANNIS KATSOUNIS" userId="a429adfc-663f-4175-bfee-e802401570cc" providerId="ADAL" clId="{17DA02BC-7AE0-40DB-8256-9ABC9E461C94}" dt="2024-01-30T15:44:10.830" v="1" actId="27918"/>
        <pc:sldMkLst>
          <pc:docMk/>
          <pc:sldMk cId="1437375987" sldId="268"/>
        </pc:sldMkLst>
        <pc:graphicFrameChg chg="mod">
          <ac:chgData name="IOANNIS KATSOUNIS" userId="a429adfc-663f-4175-bfee-e802401570cc" providerId="ADAL" clId="{17DA02BC-7AE0-40DB-8256-9ABC9E461C94}" dt="2024-01-30T15:44:05.051" v="0"/>
          <ac:graphicFrameMkLst>
            <pc:docMk/>
            <pc:sldMk cId="1437375987" sldId="268"/>
            <ac:graphicFrameMk id="4" creationId="{952E288B-2722-222A-C8B0-4EC8B3397DE8}"/>
          </ac:graphicFrameMkLst>
        </pc:graphicFrameChg>
      </pc:sldChg>
    </pc:docChg>
  </pc:docChgLst>
  <pc:docChgLst>
    <pc:chgData name="IOANNIS SPILANIS" userId="0584b58a-e29c-421a-8321-14215a8510d4" providerId="ADAL" clId="{DBEED8BA-CA1C-4738-857D-0BB7BA2B868D}"/>
    <pc:docChg chg="undo redo custSel addSld delSld modSld sldOrd">
      <pc:chgData name="IOANNIS SPILANIS" userId="0584b58a-e29c-421a-8321-14215a8510d4" providerId="ADAL" clId="{DBEED8BA-CA1C-4738-857D-0BB7BA2B868D}" dt="2024-01-30T08:56:03.951" v="1598" actId="14100"/>
      <pc:docMkLst>
        <pc:docMk/>
      </pc:docMkLst>
      <pc:sldChg chg="modSp mod">
        <pc:chgData name="IOANNIS SPILANIS" userId="0584b58a-e29c-421a-8321-14215a8510d4" providerId="ADAL" clId="{DBEED8BA-CA1C-4738-857D-0BB7BA2B868D}" dt="2024-01-30T08:43:58.215" v="1411" actId="20577"/>
        <pc:sldMkLst>
          <pc:docMk/>
          <pc:sldMk cId="1795566877" sldId="267"/>
        </pc:sldMkLst>
        <pc:spChg chg="mod">
          <ac:chgData name="IOANNIS SPILANIS" userId="0584b58a-e29c-421a-8321-14215a8510d4" providerId="ADAL" clId="{DBEED8BA-CA1C-4738-857D-0BB7BA2B868D}" dt="2024-01-30T08:43:58.215" v="1411" actId="20577"/>
          <ac:spMkLst>
            <pc:docMk/>
            <pc:sldMk cId="1795566877" sldId="267"/>
            <ac:spMk id="2" creationId="{6DB01245-0FE7-A469-D456-119F2F22EDCF}"/>
          </ac:spMkLst>
        </pc:spChg>
      </pc:sldChg>
      <pc:sldChg chg="addSp delSp modSp mod">
        <pc:chgData name="IOANNIS SPILANIS" userId="0584b58a-e29c-421a-8321-14215a8510d4" providerId="ADAL" clId="{DBEED8BA-CA1C-4738-857D-0BB7BA2B868D}" dt="2024-01-30T08:49:34.716" v="1490" actId="14100"/>
        <pc:sldMkLst>
          <pc:docMk/>
          <pc:sldMk cId="1437375987" sldId="268"/>
        </pc:sldMkLst>
        <pc:spChg chg="mod">
          <ac:chgData name="IOANNIS SPILANIS" userId="0584b58a-e29c-421a-8321-14215a8510d4" providerId="ADAL" clId="{DBEED8BA-CA1C-4738-857D-0BB7BA2B868D}" dt="2024-01-30T08:49:14.358" v="1487" actId="27636"/>
          <ac:spMkLst>
            <pc:docMk/>
            <pc:sldMk cId="1437375987" sldId="268"/>
            <ac:spMk id="2" creationId="{34974958-C999-60CD-AF77-E2D8EA3C9866}"/>
          </ac:spMkLst>
        </pc:spChg>
        <pc:spChg chg="add del mod">
          <ac:chgData name="IOANNIS SPILANIS" userId="0584b58a-e29c-421a-8321-14215a8510d4" providerId="ADAL" clId="{DBEED8BA-CA1C-4738-857D-0BB7BA2B868D}" dt="2024-01-30T04:31:42.371" v="1" actId="478"/>
          <ac:spMkLst>
            <pc:docMk/>
            <pc:sldMk cId="1437375987" sldId="268"/>
            <ac:spMk id="6" creationId="{298F9406-0CF3-98FE-F268-14AF88C3E255}"/>
          </ac:spMkLst>
        </pc:spChg>
        <pc:spChg chg="add del mod">
          <ac:chgData name="IOANNIS SPILANIS" userId="0584b58a-e29c-421a-8321-14215a8510d4" providerId="ADAL" clId="{DBEED8BA-CA1C-4738-857D-0BB7BA2B868D}" dt="2024-01-30T08:49:26.280" v="1488" actId="478"/>
          <ac:spMkLst>
            <pc:docMk/>
            <pc:sldMk cId="1437375987" sldId="268"/>
            <ac:spMk id="7" creationId="{F63EBA8A-9023-0E0E-CE79-F4E152CB4549}"/>
          </ac:spMkLst>
        </pc:spChg>
        <pc:graphicFrameChg chg="add del mod">
          <ac:chgData name="IOANNIS SPILANIS" userId="0584b58a-e29c-421a-8321-14215a8510d4" providerId="ADAL" clId="{DBEED8BA-CA1C-4738-857D-0BB7BA2B868D}" dt="2024-01-30T08:49:34.716" v="1490" actId="14100"/>
          <ac:graphicFrameMkLst>
            <pc:docMk/>
            <pc:sldMk cId="1437375987" sldId="268"/>
            <ac:graphicFrameMk id="4" creationId="{952E288B-2722-222A-C8B0-4EC8B3397DE8}"/>
          </ac:graphicFrameMkLst>
        </pc:graphicFrameChg>
        <pc:graphicFrameChg chg="add del">
          <ac:chgData name="IOANNIS SPILANIS" userId="0584b58a-e29c-421a-8321-14215a8510d4" providerId="ADAL" clId="{DBEED8BA-CA1C-4738-857D-0BB7BA2B868D}" dt="2024-01-30T04:32:36.510" v="6" actId="478"/>
          <ac:graphicFrameMkLst>
            <pc:docMk/>
            <pc:sldMk cId="1437375987" sldId="268"/>
            <ac:graphicFrameMk id="5" creationId="{EBCD64DF-4476-F661-2051-94F01F2577DF}"/>
          </ac:graphicFrameMkLst>
        </pc:graphicFrameChg>
      </pc:sldChg>
      <pc:sldChg chg="del">
        <pc:chgData name="IOANNIS SPILANIS" userId="0584b58a-e29c-421a-8321-14215a8510d4" providerId="ADAL" clId="{DBEED8BA-CA1C-4738-857D-0BB7BA2B868D}" dt="2024-01-30T08:32:44.502" v="1346" actId="2696"/>
        <pc:sldMkLst>
          <pc:docMk/>
          <pc:sldMk cId="2230524181" sldId="270"/>
        </pc:sldMkLst>
      </pc:sldChg>
      <pc:sldChg chg="del">
        <pc:chgData name="IOANNIS SPILANIS" userId="0584b58a-e29c-421a-8321-14215a8510d4" providerId="ADAL" clId="{DBEED8BA-CA1C-4738-857D-0BB7BA2B868D}" dt="2024-01-30T08:32:44.502" v="1346" actId="2696"/>
        <pc:sldMkLst>
          <pc:docMk/>
          <pc:sldMk cId="2609857168" sldId="271"/>
        </pc:sldMkLst>
      </pc:sldChg>
      <pc:sldChg chg="del">
        <pc:chgData name="IOANNIS SPILANIS" userId="0584b58a-e29c-421a-8321-14215a8510d4" providerId="ADAL" clId="{DBEED8BA-CA1C-4738-857D-0BB7BA2B868D}" dt="2024-01-30T08:32:44.502" v="1346" actId="2696"/>
        <pc:sldMkLst>
          <pc:docMk/>
          <pc:sldMk cId="309330924" sldId="273"/>
        </pc:sldMkLst>
      </pc:sldChg>
      <pc:sldChg chg="del">
        <pc:chgData name="IOANNIS SPILANIS" userId="0584b58a-e29c-421a-8321-14215a8510d4" providerId="ADAL" clId="{DBEED8BA-CA1C-4738-857D-0BB7BA2B868D}" dt="2024-01-30T08:32:44.502" v="1346" actId="2696"/>
        <pc:sldMkLst>
          <pc:docMk/>
          <pc:sldMk cId="2727715851" sldId="274"/>
        </pc:sldMkLst>
      </pc:sldChg>
      <pc:sldChg chg="del">
        <pc:chgData name="IOANNIS SPILANIS" userId="0584b58a-e29c-421a-8321-14215a8510d4" providerId="ADAL" clId="{DBEED8BA-CA1C-4738-857D-0BB7BA2B868D}" dt="2024-01-30T08:32:44.502" v="1346" actId="2696"/>
        <pc:sldMkLst>
          <pc:docMk/>
          <pc:sldMk cId="2370346213" sldId="275"/>
        </pc:sldMkLst>
      </pc:sldChg>
      <pc:sldChg chg="del">
        <pc:chgData name="IOANNIS SPILANIS" userId="0584b58a-e29c-421a-8321-14215a8510d4" providerId="ADAL" clId="{DBEED8BA-CA1C-4738-857D-0BB7BA2B868D}" dt="2024-01-30T08:32:44.502" v="1346" actId="2696"/>
        <pc:sldMkLst>
          <pc:docMk/>
          <pc:sldMk cId="1936651696" sldId="276"/>
        </pc:sldMkLst>
      </pc:sldChg>
      <pc:sldChg chg="modSp mod">
        <pc:chgData name="IOANNIS SPILANIS" userId="0584b58a-e29c-421a-8321-14215a8510d4" providerId="ADAL" clId="{DBEED8BA-CA1C-4738-857D-0BB7BA2B868D}" dt="2024-01-30T08:44:58.427" v="1416" actId="14100"/>
        <pc:sldMkLst>
          <pc:docMk/>
          <pc:sldMk cId="147906699" sldId="277"/>
        </pc:sldMkLst>
        <pc:spChg chg="mod">
          <ac:chgData name="IOANNIS SPILANIS" userId="0584b58a-e29c-421a-8321-14215a8510d4" providerId="ADAL" clId="{DBEED8BA-CA1C-4738-857D-0BB7BA2B868D}" dt="2024-01-30T08:44:35.665" v="1413" actId="20577"/>
          <ac:spMkLst>
            <pc:docMk/>
            <pc:sldMk cId="147906699" sldId="277"/>
            <ac:spMk id="2" creationId="{C7CBDC3A-00B4-7355-52D9-B57870D4CF08}"/>
          </ac:spMkLst>
        </pc:spChg>
        <pc:graphicFrameChg chg="mod">
          <ac:chgData name="IOANNIS SPILANIS" userId="0584b58a-e29c-421a-8321-14215a8510d4" providerId="ADAL" clId="{DBEED8BA-CA1C-4738-857D-0BB7BA2B868D}" dt="2024-01-30T08:44:58.427" v="1416" actId="14100"/>
          <ac:graphicFrameMkLst>
            <pc:docMk/>
            <pc:sldMk cId="147906699" sldId="277"/>
            <ac:graphicFrameMk id="4" creationId="{A6599D54-CF8A-55C1-B3D4-F23598877A9A}"/>
          </ac:graphicFrameMkLst>
        </pc:graphicFrameChg>
      </pc:sldChg>
      <pc:sldChg chg="addSp delSp modSp add mod ord">
        <pc:chgData name="IOANNIS SPILANIS" userId="0584b58a-e29c-421a-8321-14215a8510d4" providerId="ADAL" clId="{DBEED8BA-CA1C-4738-857D-0BB7BA2B868D}" dt="2024-01-30T08:51:29.412" v="1539" actId="14100"/>
        <pc:sldMkLst>
          <pc:docMk/>
          <pc:sldMk cId="1244428130" sldId="278"/>
        </pc:sldMkLst>
        <pc:spChg chg="mod">
          <ac:chgData name="IOANNIS SPILANIS" userId="0584b58a-e29c-421a-8321-14215a8510d4" providerId="ADAL" clId="{DBEED8BA-CA1C-4738-857D-0BB7BA2B868D}" dt="2024-01-30T08:50:31.044" v="1521" actId="20577"/>
          <ac:spMkLst>
            <pc:docMk/>
            <pc:sldMk cId="1244428130" sldId="278"/>
            <ac:spMk id="2" creationId="{34974958-C999-60CD-AF77-E2D8EA3C9866}"/>
          </ac:spMkLst>
        </pc:spChg>
        <pc:spChg chg="add del mod">
          <ac:chgData name="IOANNIS SPILANIS" userId="0584b58a-e29c-421a-8321-14215a8510d4" providerId="ADAL" clId="{DBEED8BA-CA1C-4738-857D-0BB7BA2B868D}" dt="2024-01-30T05:54:40.250" v="81"/>
          <ac:spMkLst>
            <pc:docMk/>
            <pc:sldMk cId="1244428130" sldId="278"/>
            <ac:spMk id="5" creationId="{BAA450FD-6525-AF4A-07BE-FF6F2CB7BB01}"/>
          </ac:spMkLst>
        </pc:spChg>
        <pc:spChg chg="del mod">
          <ac:chgData name="IOANNIS SPILANIS" userId="0584b58a-e29c-421a-8321-14215a8510d4" providerId="ADAL" clId="{DBEED8BA-CA1C-4738-857D-0BB7BA2B868D}" dt="2024-01-30T08:50:39.075" v="1523" actId="478"/>
          <ac:spMkLst>
            <pc:docMk/>
            <pc:sldMk cId="1244428130" sldId="278"/>
            <ac:spMk id="7" creationId="{F63EBA8A-9023-0E0E-CE79-F4E152CB4549}"/>
          </ac:spMkLst>
        </pc:spChg>
        <pc:graphicFrameChg chg="del">
          <ac:chgData name="IOANNIS SPILANIS" userId="0584b58a-e29c-421a-8321-14215a8510d4" providerId="ADAL" clId="{DBEED8BA-CA1C-4738-857D-0BB7BA2B868D}" dt="2024-01-30T05:54:34.355" v="80" actId="478"/>
          <ac:graphicFrameMkLst>
            <pc:docMk/>
            <pc:sldMk cId="1244428130" sldId="278"/>
            <ac:graphicFrameMk id="4" creationId="{952E288B-2722-222A-C8B0-4EC8B3397DE8}"/>
          </ac:graphicFrameMkLst>
        </pc:graphicFrameChg>
        <pc:graphicFrameChg chg="add mod modGraphic">
          <ac:chgData name="IOANNIS SPILANIS" userId="0584b58a-e29c-421a-8321-14215a8510d4" providerId="ADAL" clId="{DBEED8BA-CA1C-4738-857D-0BB7BA2B868D}" dt="2024-01-30T08:51:29.412" v="1539" actId="14100"/>
          <ac:graphicFrameMkLst>
            <pc:docMk/>
            <pc:sldMk cId="1244428130" sldId="278"/>
            <ac:graphicFrameMk id="6" creationId="{16E8091D-3FD2-5373-384F-C6319A87AC44}"/>
          </ac:graphicFrameMkLst>
        </pc:graphicFrameChg>
      </pc:sldChg>
      <pc:sldChg chg="addSp delSp modSp add mod ord">
        <pc:chgData name="IOANNIS SPILANIS" userId="0584b58a-e29c-421a-8321-14215a8510d4" providerId="ADAL" clId="{DBEED8BA-CA1C-4738-857D-0BB7BA2B868D}" dt="2024-01-30T08:48:00.853" v="1474" actId="20577"/>
        <pc:sldMkLst>
          <pc:docMk/>
          <pc:sldMk cId="2231434654" sldId="279"/>
        </pc:sldMkLst>
        <pc:spChg chg="mod">
          <ac:chgData name="IOANNIS SPILANIS" userId="0584b58a-e29c-421a-8321-14215a8510d4" providerId="ADAL" clId="{DBEED8BA-CA1C-4738-857D-0BB7BA2B868D}" dt="2024-01-30T08:46:08.425" v="1458" actId="20577"/>
          <ac:spMkLst>
            <pc:docMk/>
            <pc:sldMk cId="2231434654" sldId="279"/>
            <ac:spMk id="2" creationId="{34974958-C999-60CD-AF77-E2D8EA3C9866}"/>
          </ac:spMkLst>
        </pc:spChg>
        <pc:spChg chg="add del mod">
          <ac:chgData name="IOANNIS SPILANIS" userId="0584b58a-e29c-421a-8321-14215a8510d4" providerId="ADAL" clId="{DBEED8BA-CA1C-4738-857D-0BB7BA2B868D}" dt="2024-01-30T06:01:38.537" v="171"/>
          <ac:spMkLst>
            <pc:docMk/>
            <pc:sldMk cId="2231434654" sldId="279"/>
            <ac:spMk id="4" creationId="{E37E10CC-C1C5-C763-E502-01E48C5B0660}"/>
          </ac:spMkLst>
        </pc:spChg>
        <pc:spChg chg="del mod">
          <ac:chgData name="IOANNIS SPILANIS" userId="0584b58a-e29c-421a-8321-14215a8510d4" providerId="ADAL" clId="{DBEED8BA-CA1C-4738-857D-0BB7BA2B868D}" dt="2024-01-30T08:45:48.078" v="1443" actId="478"/>
          <ac:spMkLst>
            <pc:docMk/>
            <pc:sldMk cId="2231434654" sldId="279"/>
            <ac:spMk id="7" creationId="{F63EBA8A-9023-0E0E-CE79-F4E152CB4549}"/>
          </ac:spMkLst>
        </pc:spChg>
        <pc:graphicFrameChg chg="add mod modGraphic">
          <ac:chgData name="IOANNIS SPILANIS" userId="0584b58a-e29c-421a-8321-14215a8510d4" providerId="ADAL" clId="{DBEED8BA-CA1C-4738-857D-0BB7BA2B868D}" dt="2024-01-30T08:48:00.853" v="1474" actId="20577"/>
          <ac:graphicFrameMkLst>
            <pc:docMk/>
            <pc:sldMk cId="2231434654" sldId="279"/>
            <ac:graphicFrameMk id="5" creationId="{A13998A3-6FE5-9838-49AD-C36554C24C6C}"/>
          </ac:graphicFrameMkLst>
        </pc:graphicFrameChg>
        <pc:graphicFrameChg chg="del modGraphic">
          <ac:chgData name="IOANNIS SPILANIS" userId="0584b58a-e29c-421a-8321-14215a8510d4" providerId="ADAL" clId="{DBEED8BA-CA1C-4738-857D-0BB7BA2B868D}" dt="2024-01-30T06:01:32.884" v="170" actId="478"/>
          <ac:graphicFrameMkLst>
            <pc:docMk/>
            <pc:sldMk cId="2231434654" sldId="279"/>
            <ac:graphicFrameMk id="6" creationId="{16E8091D-3FD2-5373-384F-C6319A87AC44}"/>
          </ac:graphicFrameMkLst>
        </pc:graphicFrameChg>
      </pc:sldChg>
      <pc:sldChg chg="addSp delSp modSp new mod">
        <pc:chgData name="IOANNIS SPILANIS" userId="0584b58a-e29c-421a-8321-14215a8510d4" providerId="ADAL" clId="{DBEED8BA-CA1C-4738-857D-0BB7BA2B868D}" dt="2024-01-30T08:41:34.609" v="1382" actId="20577"/>
        <pc:sldMkLst>
          <pc:docMk/>
          <pc:sldMk cId="807764976" sldId="280"/>
        </pc:sldMkLst>
        <pc:spChg chg="mod">
          <ac:chgData name="IOANNIS SPILANIS" userId="0584b58a-e29c-421a-8321-14215a8510d4" providerId="ADAL" clId="{DBEED8BA-CA1C-4738-857D-0BB7BA2B868D}" dt="2024-01-30T08:41:34.609" v="1382" actId="20577"/>
          <ac:spMkLst>
            <pc:docMk/>
            <pc:sldMk cId="807764976" sldId="280"/>
            <ac:spMk id="2" creationId="{AC363671-AFF0-7E3C-2BB0-8F1B85FC3988}"/>
          </ac:spMkLst>
        </pc:spChg>
        <pc:spChg chg="del mod">
          <ac:chgData name="IOANNIS SPILANIS" userId="0584b58a-e29c-421a-8321-14215a8510d4" providerId="ADAL" clId="{DBEED8BA-CA1C-4738-857D-0BB7BA2B868D}" dt="2024-01-30T06:17:37.395" v="263"/>
          <ac:spMkLst>
            <pc:docMk/>
            <pc:sldMk cId="807764976" sldId="280"/>
            <ac:spMk id="3" creationId="{D6FE89DE-A3E2-687E-CA0B-A41190DB0DCB}"/>
          </ac:spMkLst>
        </pc:spChg>
        <pc:spChg chg="add mod">
          <ac:chgData name="IOANNIS SPILANIS" userId="0584b58a-e29c-421a-8321-14215a8510d4" providerId="ADAL" clId="{DBEED8BA-CA1C-4738-857D-0BB7BA2B868D}" dt="2024-01-30T08:33:07.189" v="1347" actId="20577"/>
          <ac:spMkLst>
            <pc:docMk/>
            <pc:sldMk cId="807764976" sldId="280"/>
            <ac:spMk id="4" creationId="{026FFC3E-40E4-AEF1-98DF-CD69581A668B}"/>
          </ac:spMkLst>
        </pc:spChg>
      </pc:sldChg>
      <pc:sldChg chg="addSp delSp modSp add del mod">
        <pc:chgData name="IOANNIS SPILANIS" userId="0584b58a-e29c-421a-8321-14215a8510d4" providerId="ADAL" clId="{DBEED8BA-CA1C-4738-857D-0BB7BA2B868D}" dt="2024-01-30T08:25:03.480" v="1345" actId="2696"/>
        <pc:sldMkLst>
          <pc:docMk/>
          <pc:sldMk cId="410785700" sldId="281"/>
        </pc:sldMkLst>
        <pc:spChg chg="add del mod">
          <ac:chgData name="IOANNIS SPILANIS" userId="0584b58a-e29c-421a-8321-14215a8510d4" providerId="ADAL" clId="{DBEED8BA-CA1C-4738-857D-0BB7BA2B868D}" dt="2024-01-30T06:30:33.601" v="865" actId="478"/>
          <ac:spMkLst>
            <pc:docMk/>
            <pc:sldMk cId="410785700" sldId="281"/>
            <ac:spMk id="4" creationId="{5719533C-1086-B648-E053-C83471D18E44}"/>
          </ac:spMkLst>
        </pc:spChg>
        <pc:graphicFrameChg chg="add del">
          <ac:chgData name="IOANNIS SPILANIS" userId="0584b58a-e29c-421a-8321-14215a8510d4" providerId="ADAL" clId="{DBEED8BA-CA1C-4738-857D-0BB7BA2B868D}" dt="2024-01-30T06:30:33.601" v="865" actId="478"/>
          <ac:graphicFrameMkLst>
            <pc:docMk/>
            <pc:sldMk cId="410785700" sldId="281"/>
            <ac:graphicFrameMk id="6" creationId="{16E8091D-3FD2-5373-384F-C6319A87AC44}"/>
          </ac:graphicFrameMkLst>
        </pc:graphicFrameChg>
      </pc:sldChg>
      <pc:sldChg chg="add del">
        <pc:chgData name="IOANNIS SPILANIS" userId="0584b58a-e29c-421a-8321-14215a8510d4" providerId="ADAL" clId="{DBEED8BA-CA1C-4738-857D-0BB7BA2B868D}" dt="2024-01-30T06:30:32.422" v="864"/>
        <pc:sldMkLst>
          <pc:docMk/>
          <pc:sldMk cId="926736065" sldId="282"/>
        </pc:sldMkLst>
      </pc:sldChg>
      <pc:sldChg chg="addSp delSp modSp add mod">
        <pc:chgData name="IOANNIS SPILANIS" userId="0584b58a-e29c-421a-8321-14215a8510d4" providerId="ADAL" clId="{DBEED8BA-CA1C-4738-857D-0BB7BA2B868D}" dt="2024-01-30T08:53:59.672" v="1582" actId="14100"/>
        <pc:sldMkLst>
          <pc:docMk/>
          <pc:sldMk cId="3523754951" sldId="282"/>
        </pc:sldMkLst>
        <pc:spChg chg="mod">
          <ac:chgData name="IOANNIS SPILANIS" userId="0584b58a-e29c-421a-8321-14215a8510d4" providerId="ADAL" clId="{DBEED8BA-CA1C-4738-857D-0BB7BA2B868D}" dt="2024-01-30T08:53:38.633" v="1580" actId="207"/>
          <ac:spMkLst>
            <pc:docMk/>
            <pc:sldMk cId="3523754951" sldId="282"/>
            <ac:spMk id="2" creationId="{34974958-C999-60CD-AF77-E2D8EA3C9866}"/>
          </ac:spMkLst>
        </pc:spChg>
        <pc:spChg chg="add del mod">
          <ac:chgData name="IOANNIS SPILANIS" userId="0584b58a-e29c-421a-8321-14215a8510d4" providerId="ADAL" clId="{DBEED8BA-CA1C-4738-857D-0BB7BA2B868D}" dt="2024-01-30T06:31:26.682" v="869"/>
          <ac:spMkLst>
            <pc:docMk/>
            <pc:sldMk cId="3523754951" sldId="282"/>
            <ac:spMk id="4" creationId="{12544797-8AA0-67B2-BF4F-FF2491C3EEE4}"/>
          </ac:spMkLst>
        </pc:spChg>
        <pc:spChg chg="del mod">
          <ac:chgData name="IOANNIS SPILANIS" userId="0584b58a-e29c-421a-8321-14215a8510d4" providerId="ADAL" clId="{DBEED8BA-CA1C-4738-857D-0BB7BA2B868D}" dt="2024-01-30T08:53:55.018" v="1581" actId="478"/>
          <ac:spMkLst>
            <pc:docMk/>
            <pc:sldMk cId="3523754951" sldId="282"/>
            <ac:spMk id="7" creationId="{F63EBA8A-9023-0E0E-CE79-F4E152CB4549}"/>
          </ac:spMkLst>
        </pc:spChg>
        <pc:graphicFrameChg chg="add mod modGraphic">
          <ac:chgData name="IOANNIS SPILANIS" userId="0584b58a-e29c-421a-8321-14215a8510d4" providerId="ADAL" clId="{DBEED8BA-CA1C-4738-857D-0BB7BA2B868D}" dt="2024-01-30T08:53:59.672" v="1582" actId="14100"/>
          <ac:graphicFrameMkLst>
            <pc:docMk/>
            <pc:sldMk cId="3523754951" sldId="282"/>
            <ac:graphicFrameMk id="5" creationId="{D07B4B5C-13B2-08E0-BF9C-8423891A165E}"/>
          </ac:graphicFrameMkLst>
        </pc:graphicFrameChg>
        <pc:graphicFrameChg chg="del modGraphic">
          <ac:chgData name="IOANNIS SPILANIS" userId="0584b58a-e29c-421a-8321-14215a8510d4" providerId="ADAL" clId="{DBEED8BA-CA1C-4738-857D-0BB7BA2B868D}" dt="2024-01-30T06:30:58.519" v="868" actId="478"/>
          <ac:graphicFrameMkLst>
            <pc:docMk/>
            <pc:sldMk cId="3523754951" sldId="282"/>
            <ac:graphicFrameMk id="6" creationId="{16E8091D-3FD2-5373-384F-C6319A87AC44}"/>
          </ac:graphicFrameMkLst>
        </pc:graphicFrameChg>
        <pc:graphicFrameChg chg="add del mod">
          <ac:chgData name="IOANNIS SPILANIS" userId="0584b58a-e29c-421a-8321-14215a8510d4" providerId="ADAL" clId="{DBEED8BA-CA1C-4738-857D-0BB7BA2B868D}" dt="2024-01-30T07:53:16.554" v="1118" actId="478"/>
          <ac:graphicFrameMkLst>
            <pc:docMk/>
            <pc:sldMk cId="3523754951" sldId="282"/>
            <ac:graphicFrameMk id="8" creationId="{55CD107F-EA2C-497E-58A7-532B1F72D05B}"/>
          </ac:graphicFrameMkLst>
        </pc:graphicFrameChg>
        <pc:graphicFrameChg chg="add del mod modGraphic">
          <ac:chgData name="IOANNIS SPILANIS" userId="0584b58a-e29c-421a-8321-14215a8510d4" providerId="ADAL" clId="{DBEED8BA-CA1C-4738-857D-0BB7BA2B868D}" dt="2024-01-30T07:53:07.738" v="1117" actId="478"/>
          <ac:graphicFrameMkLst>
            <pc:docMk/>
            <pc:sldMk cId="3523754951" sldId="282"/>
            <ac:graphicFrameMk id="9" creationId="{3A7E4FBE-EA7B-0F45-06F2-792A44EEC496}"/>
          </ac:graphicFrameMkLst>
        </pc:graphicFrameChg>
      </pc:sldChg>
      <pc:sldChg chg="addSp delSp modSp add mod ord">
        <pc:chgData name="IOANNIS SPILANIS" userId="0584b58a-e29c-421a-8321-14215a8510d4" providerId="ADAL" clId="{DBEED8BA-CA1C-4738-857D-0BB7BA2B868D}" dt="2024-01-30T08:52:48.972" v="1562" actId="20577"/>
        <pc:sldMkLst>
          <pc:docMk/>
          <pc:sldMk cId="4123649085" sldId="283"/>
        </pc:sldMkLst>
        <pc:spChg chg="mod">
          <ac:chgData name="IOANNIS SPILANIS" userId="0584b58a-e29c-421a-8321-14215a8510d4" providerId="ADAL" clId="{DBEED8BA-CA1C-4738-857D-0BB7BA2B868D}" dt="2024-01-30T08:51:57.104" v="1543" actId="20577"/>
          <ac:spMkLst>
            <pc:docMk/>
            <pc:sldMk cId="4123649085" sldId="283"/>
            <ac:spMk id="2" creationId="{34974958-C999-60CD-AF77-E2D8EA3C9866}"/>
          </ac:spMkLst>
        </pc:spChg>
        <pc:spChg chg="add del mod">
          <ac:chgData name="IOANNIS SPILANIS" userId="0584b58a-e29c-421a-8321-14215a8510d4" providerId="ADAL" clId="{DBEED8BA-CA1C-4738-857D-0BB7BA2B868D}" dt="2024-01-30T06:37:07.487" v="974"/>
          <ac:spMkLst>
            <pc:docMk/>
            <pc:sldMk cId="4123649085" sldId="283"/>
            <ac:spMk id="4" creationId="{98317519-FE87-2546-481A-22ACA8063C87}"/>
          </ac:spMkLst>
        </pc:spChg>
        <pc:spChg chg="del mod">
          <ac:chgData name="IOANNIS SPILANIS" userId="0584b58a-e29c-421a-8321-14215a8510d4" providerId="ADAL" clId="{DBEED8BA-CA1C-4738-857D-0BB7BA2B868D}" dt="2024-01-30T08:52:04.165" v="1545" actId="478"/>
          <ac:spMkLst>
            <pc:docMk/>
            <pc:sldMk cId="4123649085" sldId="283"/>
            <ac:spMk id="7" creationId="{F63EBA8A-9023-0E0E-CE79-F4E152CB4549}"/>
          </ac:spMkLst>
        </pc:spChg>
        <pc:graphicFrameChg chg="del">
          <ac:chgData name="IOANNIS SPILANIS" userId="0584b58a-e29c-421a-8321-14215a8510d4" providerId="ADAL" clId="{DBEED8BA-CA1C-4738-857D-0BB7BA2B868D}" dt="2024-01-30T06:37:04.312" v="973" actId="478"/>
          <ac:graphicFrameMkLst>
            <pc:docMk/>
            <pc:sldMk cId="4123649085" sldId="283"/>
            <ac:graphicFrameMk id="5" creationId="{D07B4B5C-13B2-08E0-BF9C-8423891A165E}"/>
          </ac:graphicFrameMkLst>
        </pc:graphicFrameChg>
        <pc:graphicFrameChg chg="add mod modGraphic">
          <ac:chgData name="IOANNIS SPILANIS" userId="0584b58a-e29c-421a-8321-14215a8510d4" providerId="ADAL" clId="{DBEED8BA-CA1C-4738-857D-0BB7BA2B868D}" dt="2024-01-30T08:52:48.972" v="1562" actId="20577"/>
          <ac:graphicFrameMkLst>
            <pc:docMk/>
            <pc:sldMk cId="4123649085" sldId="283"/>
            <ac:graphicFrameMk id="6" creationId="{51F9A5D9-51CA-D739-F4FE-E25F2701403C}"/>
          </ac:graphicFrameMkLst>
        </pc:graphicFrameChg>
      </pc:sldChg>
      <pc:sldChg chg="addSp delSp modSp add mod">
        <pc:chgData name="IOANNIS SPILANIS" userId="0584b58a-e29c-421a-8321-14215a8510d4" providerId="ADAL" clId="{DBEED8BA-CA1C-4738-857D-0BB7BA2B868D}" dt="2024-01-30T08:54:39.497" v="1590" actId="14100"/>
        <pc:sldMkLst>
          <pc:docMk/>
          <pc:sldMk cId="264431568" sldId="284"/>
        </pc:sldMkLst>
        <pc:spChg chg="mod">
          <ac:chgData name="IOANNIS SPILANIS" userId="0584b58a-e29c-421a-8321-14215a8510d4" providerId="ADAL" clId="{DBEED8BA-CA1C-4738-857D-0BB7BA2B868D}" dt="2024-01-30T08:54:26.168" v="1587" actId="20577"/>
          <ac:spMkLst>
            <pc:docMk/>
            <pc:sldMk cId="264431568" sldId="284"/>
            <ac:spMk id="2" creationId="{34974958-C999-60CD-AF77-E2D8EA3C9866}"/>
          </ac:spMkLst>
        </pc:spChg>
        <pc:spChg chg="add del mod">
          <ac:chgData name="IOANNIS SPILANIS" userId="0584b58a-e29c-421a-8321-14215a8510d4" providerId="ADAL" clId="{DBEED8BA-CA1C-4738-857D-0BB7BA2B868D}" dt="2024-01-30T07:53:59.091" v="1121"/>
          <ac:spMkLst>
            <pc:docMk/>
            <pc:sldMk cId="264431568" sldId="284"/>
            <ac:spMk id="4" creationId="{C3F95EFA-9179-8010-F513-FDF55D76D385}"/>
          </ac:spMkLst>
        </pc:spChg>
        <pc:spChg chg="del mod">
          <ac:chgData name="IOANNIS SPILANIS" userId="0584b58a-e29c-421a-8321-14215a8510d4" providerId="ADAL" clId="{DBEED8BA-CA1C-4738-857D-0BB7BA2B868D}" dt="2024-01-30T08:54:32.725" v="1589" actId="478"/>
          <ac:spMkLst>
            <pc:docMk/>
            <pc:sldMk cId="264431568" sldId="284"/>
            <ac:spMk id="7" creationId="{F63EBA8A-9023-0E0E-CE79-F4E152CB4549}"/>
          </ac:spMkLst>
        </pc:spChg>
        <pc:graphicFrameChg chg="del">
          <ac:chgData name="IOANNIS SPILANIS" userId="0584b58a-e29c-421a-8321-14215a8510d4" providerId="ADAL" clId="{DBEED8BA-CA1C-4738-857D-0BB7BA2B868D}" dt="2024-01-30T07:53:56.337" v="1120" actId="478"/>
          <ac:graphicFrameMkLst>
            <pc:docMk/>
            <pc:sldMk cId="264431568" sldId="284"/>
            <ac:graphicFrameMk id="5" creationId="{D07B4B5C-13B2-08E0-BF9C-8423891A165E}"/>
          </ac:graphicFrameMkLst>
        </pc:graphicFrameChg>
        <pc:graphicFrameChg chg="add mod modGraphic">
          <ac:chgData name="IOANNIS SPILANIS" userId="0584b58a-e29c-421a-8321-14215a8510d4" providerId="ADAL" clId="{DBEED8BA-CA1C-4738-857D-0BB7BA2B868D}" dt="2024-01-30T08:54:39.497" v="1590" actId="14100"/>
          <ac:graphicFrameMkLst>
            <pc:docMk/>
            <pc:sldMk cId="264431568" sldId="284"/>
            <ac:graphicFrameMk id="6" creationId="{B7E6FF31-14D1-14C2-F9F7-A331B5AE8ACA}"/>
          </ac:graphicFrameMkLst>
        </pc:graphicFrameChg>
      </pc:sldChg>
      <pc:sldChg chg="addSp delSp modSp new mod">
        <pc:chgData name="IOANNIS SPILANIS" userId="0584b58a-e29c-421a-8321-14215a8510d4" providerId="ADAL" clId="{DBEED8BA-CA1C-4738-857D-0BB7BA2B868D}" dt="2024-01-30T08:56:03.951" v="1598" actId="14100"/>
        <pc:sldMkLst>
          <pc:docMk/>
          <pc:sldMk cId="1223615627" sldId="285"/>
        </pc:sldMkLst>
        <pc:graphicFrameChg chg="add mod">
          <ac:chgData name="IOANNIS SPILANIS" userId="0584b58a-e29c-421a-8321-14215a8510d4" providerId="ADAL" clId="{DBEED8BA-CA1C-4738-857D-0BB7BA2B868D}" dt="2024-01-30T08:12:32.895" v="1263"/>
          <ac:graphicFrameMkLst>
            <pc:docMk/>
            <pc:sldMk cId="1223615627" sldId="285"/>
            <ac:graphicFrameMk id="2" creationId="{6DF7F6B2-3850-F48F-965D-8B9B1A261288}"/>
          </ac:graphicFrameMkLst>
        </pc:graphicFrameChg>
        <pc:graphicFrameChg chg="add del mod modGraphic">
          <ac:chgData name="IOANNIS SPILANIS" userId="0584b58a-e29c-421a-8321-14215a8510d4" providerId="ADAL" clId="{DBEED8BA-CA1C-4738-857D-0BB7BA2B868D}" dt="2024-01-30T08:55:51.315" v="1593" actId="478"/>
          <ac:graphicFrameMkLst>
            <pc:docMk/>
            <pc:sldMk cId="1223615627" sldId="285"/>
            <ac:graphicFrameMk id="3" creationId="{07408B2F-B531-5B81-A348-4067F607D4CB}"/>
          </ac:graphicFrameMkLst>
        </pc:graphicFrameChg>
        <pc:graphicFrameChg chg="add mod modGraphic">
          <ac:chgData name="IOANNIS SPILANIS" userId="0584b58a-e29c-421a-8321-14215a8510d4" providerId="ADAL" clId="{DBEED8BA-CA1C-4738-857D-0BB7BA2B868D}" dt="2024-01-30T08:56:03.951" v="1598" actId="14100"/>
          <ac:graphicFrameMkLst>
            <pc:docMk/>
            <pc:sldMk cId="1223615627" sldId="285"/>
            <ac:graphicFrameMk id="4" creationId="{E84EE92D-4EA3-A875-D4B6-8E49B8D05FDB}"/>
          </ac:graphicFrameMkLst>
        </pc:graphicFrameChg>
      </pc:sldChg>
      <pc:sldChg chg="addSp modSp new mod">
        <pc:chgData name="IOANNIS SPILANIS" userId="0584b58a-e29c-421a-8321-14215a8510d4" providerId="ADAL" clId="{DBEED8BA-CA1C-4738-857D-0BB7BA2B868D}" dt="2024-01-30T08:39:58.600" v="1352" actId="14100"/>
        <pc:sldMkLst>
          <pc:docMk/>
          <pc:sldMk cId="2955117331" sldId="286"/>
        </pc:sldMkLst>
        <pc:graphicFrameChg chg="add mod modGraphic">
          <ac:chgData name="IOANNIS SPILANIS" userId="0584b58a-e29c-421a-8321-14215a8510d4" providerId="ADAL" clId="{DBEED8BA-CA1C-4738-857D-0BB7BA2B868D}" dt="2024-01-30T08:39:58.600" v="1352" actId="14100"/>
          <ac:graphicFrameMkLst>
            <pc:docMk/>
            <pc:sldMk cId="2955117331" sldId="286"/>
            <ac:graphicFrameMk id="2" creationId="{98BC1C2D-0D83-775A-C849-1EEC7AF981DE}"/>
          </ac:graphicFrameMkLst>
        </pc:graphicFrameChg>
      </pc:sldChg>
    </pc:docChg>
  </pc:docChgLst>
  <pc:docChgLst>
    <pc:chgData name="IOANNIS SPILANIS" userId="0584b58a-e29c-421a-8321-14215a8510d4" providerId="ADAL" clId="{A9A01458-3272-4955-B2BA-8B0089652A57}"/>
    <pc:docChg chg="modSld sldOrd">
      <pc:chgData name="IOANNIS SPILANIS" userId="0584b58a-e29c-421a-8321-14215a8510d4" providerId="ADAL" clId="{A9A01458-3272-4955-B2BA-8B0089652A57}" dt="2024-02-07T12:01:01.750" v="3"/>
      <pc:docMkLst>
        <pc:docMk/>
      </pc:docMkLst>
      <pc:sldChg chg="ord">
        <pc:chgData name="IOANNIS SPILANIS" userId="0584b58a-e29c-421a-8321-14215a8510d4" providerId="ADAL" clId="{A9A01458-3272-4955-B2BA-8B0089652A57}" dt="2024-02-07T12:00:59.551" v="1"/>
        <pc:sldMkLst>
          <pc:docMk/>
          <pc:sldMk cId="1795566877" sldId="267"/>
        </pc:sldMkLst>
      </pc:sldChg>
      <pc:sldChg chg="ord">
        <pc:chgData name="IOANNIS SPILANIS" userId="0584b58a-e29c-421a-8321-14215a8510d4" providerId="ADAL" clId="{A9A01458-3272-4955-B2BA-8B0089652A57}" dt="2024-02-07T12:01:01.750" v="3"/>
        <pc:sldMkLst>
          <pc:docMk/>
          <pc:sldMk cId="147906699" sldId="27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statistic-survey646966%20(2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statistic-survey646966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 dirty="0">
                <a:solidFill>
                  <a:schemeClr val="tx1"/>
                </a:solidFill>
              </a:rPr>
              <a:t>Φορείς που συμμετείχαν στο ερωτηματολόγιο (</a:t>
            </a:r>
            <a:r>
              <a:rPr lang="en-US" b="1" dirty="0">
                <a:solidFill>
                  <a:schemeClr val="tx1"/>
                </a:solidFill>
              </a:rPr>
              <a:t>%) – N=38</a:t>
            </a:r>
            <a:endParaRPr lang="el-GR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('results-survey646966'!$A$10,'results-survey646966'!$A$13,'results-survey646966'!$A$14,'results-survey646966'!$A$16,'results-survey646966'!$A$17,'results-survey646966'!$A$18,'results-survey646966'!$A$25,'results-survey646966'!$A$26,'results-survey646966'!$A$27)</c:f>
              <c:strCache>
                <c:ptCount val="9"/>
                <c:pt idx="0">
                  <c:v>Περιφερειακή Επιτροπή Διαβούλευσης </c:v>
                </c:pt>
                <c:pt idx="1">
                  <c:v>Δήμαρχος (και Αντιδήμαρχος Μικρών Νησιών) </c:v>
                </c:pt>
                <c:pt idx="2">
                  <c:v>Ένωση Ξενοδόχων </c:v>
                </c:pt>
                <c:pt idx="3">
                  <c:v>Επιμελητήριο </c:v>
                </c:pt>
                <c:pt idx="4">
                  <c:v>Σύλλογος ή Σωματείο Εστίασης </c:v>
                </c:pt>
                <c:pt idx="5">
                  <c:v>Ένωση Ξεναγών </c:v>
                </c:pt>
                <c:pt idx="6">
                  <c:v>Φορέας Λιμένων και Μαρινών </c:v>
                </c:pt>
                <c:pt idx="7">
                  <c:v>Φορέας Αερολιμένων </c:v>
                </c:pt>
                <c:pt idx="8">
                  <c:v>Άλλο</c:v>
                </c:pt>
              </c:strCache>
            </c:strRef>
          </c:cat>
          <c:val>
            <c:numRef>
              <c:f>('results-survey646966'!$C$10,'results-survey646966'!$C$13,'results-survey646966'!$C$14,'results-survey646966'!$C$16,'results-survey646966'!$C$17,'results-survey646966'!$C$18,'results-survey646966'!$C$25,'results-survey646966'!$C$26,'results-survey646966'!$C$27)</c:f>
              <c:numCache>
                <c:formatCode>0.00%</c:formatCode>
                <c:ptCount val="9"/>
                <c:pt idx="0">
                  <c:v>5.2631578947368418E-2</c:v>
                </c:pt>
                <c:pt idx="1">
                  <c:v>0.10526315789473684</c:v>
                </c:pt>
                <c:pt idx="2">
                  <c:v>2.6315789473684209E-2</c:v>
                </c:pt>
                <c:pt idx="3">
                  <c:v>0.18421052631578946</c:v>
                </c:pt>
                <c:pt idx="4">
                  <c:v>5.2631578947368418E-2</c:v>
                </c:pt>
                <c:pt idx="5">
                  <c:v>5.2631578947368418E-2</c:v>
                </c:pt>
                <c:pt idx="6">
                  <c:v>7.8947368421052627E-2</c:v>
                </c:pt>
                <c:pt idx="7">
                  <c:v>7.8947368421052627E-2</c:v>
                </c:pt>
                <c:pt idx="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D-469A-9778-36D645EE3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708864"/>
        <c:axId val="50710400"/>
      </c:barChart>
      <c:catAx>
        <c:axId val="50708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0710400"/>
        <c:crosses val="autoZero"/>
        <c:auto val="1"/>
        <c:lblAlgn val="ctr"/>
        <c:lblOffset val="100"/>
        <c:noMultiLvlLbl val="0"/>
      </c:catAx>
      <c:valAx>
        <c:axId val="5071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070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l-GR" b="1">
                <a:solidFill>
                  <a:schemeClr val="tx1"/>
                </a:solidFill>
              </a:rPr>
              <a:t>Πόσο βιώσιμο θεωρείτε το νησί/τον προορισμό σας;</a:t>
            </a:r>
            <a:endParaRPr lang="en-US" b="1">
              <a:solidFill>
                <a:schemeClr val="tx1"/>
              </a:solidFill>
            </a:endParaRPr>
          </a:p>
          <a:p>
            <a:pPr>
              <a:defRPr>
                <a:solidFill>
                  <a:schemeClr val="tx1"/>
                </a:solidFill>
              </a:defRPr>
            </a:pPr>
            <a:r>
              <a:rPr lang="el-GR" b="1">
                <a:solidFill>
                  <a:schemeClr val="tx1"/>
                </a:solidFill>
              </a:rPr>
              <a:t>Κλίμακα </a:t>
            </a:r>
            <a:r>
              <a:rPr lang="en-US" b="1">
                <a:solidFill>
                  <a:schemeClr val="tx1"/>
                </a:solidFill>
              </a:rPr>
              <a:t>Likert (1-10)</a:t>
            </a:r>
            <a:r>
              <a:rPr lang="el-GR" b="1">
                <a:solidFill>
                  <a:schemeClr val="tx1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('results-survey646966'!$A$55:$A$61,'results-survey646966'!$A$63)</c:f>
              <c:strCache>
                <c:ptCount val="8"/>
                <c:pt idx="0">
                  <c:v>Καθόλου βιώσιμο 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Μέτρια βιώσιμο 5</c:v>
                </c:pt>
                <c:pt idx="5">
                  <c:v>7</c:v>
                </c:pt>
                <c:pt idx="6">
                  <c:v>8</c:v>
                </c:pt>
                <c:pt idx="7">
                  <c:v>Απόλυτα βιώσιμο 10</c:v>
                </c:pt>
              </c:strCache>
            </c:strRef>
          </c:cat>
          <c:val>
            <c:numRef>
              <c:f>('results-survey646966'!$C$55:$C$61,'results-survey646966'!$C$63)</c:f>
              <c:numCache>
                <c:formatCode>0.00%</c:formatCode>
                <c:ptCount val="8"/>
                <c:pt idx="0">
                  <c:v>0.13157894736842105</c:v>
                </c:pt>
                <c:pt idx="1">
                  <c:v>5.2631578947368418E-2</c:v>
                </c:pt>
                <c:pt idx="2">
                  <c:v>7.8947368421052627E-2</c:v>
                </c:pt>
                <c:pt idx="3">
                  <c:v>5.2631578947368418E-2</c:v>
                </c:pt>
                <c:pt idx="4">
                  <c:v>0.44736842105263158</c:v>
                </c:pt>
                <c:pt idx="5">
                  <c:v>0.10526315789473684</c:v>
                </c:pt>
                <c:pt idx="6">
                  <c:v>5.2631578947368418E-2</c:v>
                </c:pt>
                <c:pt idx="7">
                  <c:v>7.8947368421052627E-2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F-4EB3-93B8-1FF458771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756992"/>
        <c:axId val="50766976"/>
      </c:barChart>
      <c:catAx>
        <c:axId val="50756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0766976"/>
        <c:crosses val="autoZero"/>
        <c:auto val="1"/>
        <c:lblAlgn val="ctr"/>
        <c:lblOffset val="100"/>
        <c:noMultiLvlLbl val="0"/>
      </c:catAx>
      <c:valAx>
        <c:axId val="50766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075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Ποσοστό</c:v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'results-survey646966'!$A$70:$A$76</c:f>
              <c:strCache>
                <c:ptCount val="7"/>
                <c:pt idx="0">
                  <c:v>Σίγουρα ζημιώσει </c:v>
                </c:pt>
                <c:pt idx="1">
                  <c:v>Μάλλον ζημιώσει </c:v>
                </c:pt>
                <c:pt idx="2">
                  <c:v>Ούτε ωφελήσει ούτε ζημιώσει </c:v>
                </c:pt>
                <c:pt idx="3">
                  <c:v>Μάλλον ωφελήσει </c:v>
                </c:pt>
                <c:pt idx="4">
                  <c:v>Σίγουρα ωφελήσει </c:v>
                </c:pt>
                <c:pt idx="5">
                  <c:v>Δεν Ξέρω / Δεν Απαντώ </c:v>
                </c:pt>
                <c:pt idx="6">
                  <c:v>Καμία απάντηση</c:v>
                </c:pt>
              </c:strCache>
            </c:strRef>
          </c:cat>
          <c:val>
            <c:numRef>
              <c:f>'results-survey646966'!$C$70:$C$76</c:f>
              <c:numCache>
                <c:formatCode>0.0%</c:formatCode>
                <c:ptCount val="7"/>
                <c:pt idx="0">
                  <c:v>0.15789473684210525</c:v>
                </c:pt>
                <c:pt idx="1">
                  <c:v>7.8947368421052627E-2</c:v>
                </c:pt>
                <c:pt idx="2">
                  <c:v>7.8947368421052627E-2</c:v>
                </c:pt>
                <c:pt idx="3">
                  <c:v>0.21052631578947367</c:v>
                </c:pt>
                <c:pt idx="4">
                  <c:v>0.47368421052631576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0-4C56-A06C-3BB47762D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89760"/>
        <c:axId val="50812032"/>
      </c:barChart>
      <c:catAx>
        <c:axId val="5078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50812032"/>
        <c:crosses val="autoZero"/>
        <c:auto val="1"/>
        <c:lblAlgn val="ctr"/>
        <c:lblOffset val="100"/>
        <c:noMultiLvlLbl val="0"/>
      </c:catAx>
      <c:valAx>
        <c:axId val="5081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507897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>
          <a:latin typeface="Segoe UI Black" panose="020B0A02040204020203" pitchFamily="34" charset="0"/>
          <a:ea typeface="Segoe UI Black" panose="020B0A02040204020203" pitchFamily="34" charset="0"/>
        </a:defRPr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pPr>
            <a:r>
              <a:rPr lang="el-GR" sz="28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Η τουριστική ανάπτυξη έχει προκαλέσει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'results-survey646966'!$C$80</c:f>
              <c:strCache>
                <c:ptCount val="1"/>
                <c:pt idx="0">
                  <c:v>Αύξηση των εισοδημάτων των μόνιμων κατοίκων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2E-4780-9A8C-1EFA39F1E86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2E-4780-9A8C-1EFA39F1E86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2E-4780-9A8C-1EFA39F1E86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2E-4780-9A8C-1EFA39F1E8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'results-survey646966'!$A$130:$A$135</c:f>
              <c:strCache>
                <c:ptCount val="6"/>
                <c:pt idx="0">
                  <c:v>Διαφωνώ απόλυτα </c:v>
                </c:pt>
                <c:pt idx="1">
                  <c:v>Διαφωνώ αρκετά </c:v>
                </c:pt>
                <c:pt idx="2">
                  <c:v>Ούτε συμφωνώ ούτε διαφωνώ </c:v>
                </c:pt>
                <c:pt idx="3">
                  <c:v>Συμφωνώ αρκετά </c:v>
                </c:pt>
                <c:pt idx="4">
                  <c:v>Συμφωνώ απόλυτα </c:v>
                </c:pt>
                <c:pt idx="5">
                  <c:v>Δεν Ξέρω / Δεν Απαντώ </c:v>
                </c:pt>
              </c:strCache>
            </c:strRef>
          </c:cat>
          <c:val>
            <c:numRef>
              <c:f>'results-survey646966'!$C$82:$C$88</c:f>
              <c:numCache>
                <c:formatCode>0.00%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0.10526315789473684</c:v>
                </c:pt>
                <c:pt idx="3">
                  <c:v>0.44736842105263158</c:v>
                </c:pt>
                <c:pt idx="4">
                  <c:v>0.44736842105263158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DD-4C39-932B-893368367D0B}"/>
            </c:ext>
          </c:extLst>
        </c:ser>
        <c:ser>
          <c:idx val="1"/>
          <c:order val="1"/>
          <c:tx>
            <c:strRef>
              <c:f>'results-survey646966'!$C$92</c:f>
              <c:strCache>
                <c:ptCount val="1"/>
                <c:pt idx="0">
                  <c:v>Αύξηση των ευκαιριών απασχόλησης στον ντόπιο πληθυσμό] 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2E-4780-9A8C-1EFA39F1E86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2E-4780-9A8C-1EFA39F1E86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2E-4780-9A8C-1EFA39F1E8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'results-survey646966'!$A$130:$A$135</c:f>
              <c:strCache>
                <c:ptCount val="6"/>
                <c:pt idx="0">
                  <c:v>Διαφωνώ απόλυτα </c:v>
                </c:pt>
                <c:pt idx="1">
                  <c:v>Διαφωνώ αρκετά </c:v>
                </c:pt>
                <c:pt idx="2">
                  <c:v>Ούτε συμφωνώ ούτε διαφωνώ </c:v>
                </c:pt>
                <c:pt idx="3">
                  <c:v>Συμφωνώ αρκετά </c:v>
                </c:pt>
                <c:pt idx="4">
                  <c:v>Συμφωνώ απόλυτα </c:v>
                </c:pt>
                <c:pt idx="5">
                  <c:v>Δεν Ξέρω / Δεν Απαντώ </c:v>
                </c:pt>
              </c:strCache>
            </c:strRef>
          </c:cat>
          <c:val>
            <c:numRef>
              <c:f>'results-survey646966'!$C$94:$C$100</c:f>
              <c:numCache>
                <c:formatCode>0.00%</c:formatCode>
                <c:ptCount val="7"/>
                <c:pt idx="0">
                  <c:v>0</c:v>
                </c:pt>
                <c:pt idx="1">
                  <c:v>2.6315789473684209E-2</c:v>
                </c:pt>
                <c:pt idx="2">
                  <c:v>7.8947368421052627E-2</c:v>
                </c:pt>
                <c:pt idx="3">
                  <c:v>0.28947368421052633</c:v>
                </c:pt>
                <c:pt idx="4">
                  <c:v>0.60526315789473684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DD-4C39-932B-893368367D0B}"/>
            </c:ext>
          </c:extLst>
        </c:ser>
        <c:ser>
          <c:idx val="2"/>
          <c:order val="2"/>
          <c:tx>
            <c:strRef>
              <c:f>'results-survey646966'!$C$104</c:f>
              <c:strCache>
                <c:ptCount val="1"/>
                <c:pt idx="0">
                  <c:v>Εισοδήματα στους εργαζόμενους ανάλογα με την εργασία που παρέχουν] 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2E-4780-9A8C-1EFA39F1E86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2E-4780-9A8C-1EFA39F1E86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2E-4780-9A8C-1EFA39F1E8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'results-survey646966'!$A$130:$A$135</c:f>
              <c:strCache>
                <c:ptCount val="6"/>
                <c:pt idx="0">
                  <c:v>Διαφωνώ απόλυτα </c:v>
                </c:pt>
                <c:pt idx="1">
                  <c:v>Διαφωνώ αρκετά </c:v>
                </c:pt>
                <c:pt idx="2">
                  <c:v>Ούτε συμφωνώ ούτε διαφωνώ </c:v>
                </c:pt>
                <c:pt idx="3">
                  <c:v>Συμφωνώ αρκετά </c:v>
                </c:pt>
                <c:pt idx="4">
                  <c:v>Συμφωνώ απόλυτα </c:v>
                </c:pt>
                <c:pt idx="5">
                  <c:v>Δεν Ξέρω / Δεν Απαντώ </c:v>
                </c:pt>
              </c:strCache>
            </c:strRef>
          </c:cat>
          <c:val>
            <c:numRef>
              <c:f>'results-survey646966'!$C$106:$C$112</c:f>
              <c:numCache>
                <c:formatCode>0.00%</c:formatCode>
                <c:ptCount val="7"/>
                <c:pt idx="0">
                  <c:v>0</c:v>
                </c:pt>
                <c:pt idx="1">
                  <c:v>0.13157894736842105</c:v>
                </c:pt>
                <c:pt idx="2">
                  <c:v>7.8947368421052627E-2</c:v>
                </c:pt>
                <c:pt idx="3">
                  <c:v>0.47368421052631576</c:v>
                </c:pt>
                <c:pt idx="4">
                  <c:v>0.31578947368421051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DD-4C39-932B-893368367D0B}"/>
            </c:ext>
          </c:extLst>
        </c:ser>
        <c:ser>
          <c:idx val="3"/>
          <c:order val="3"/>
          <c:tx>
            <c:strRef>
              <c:f>'results-survey646966'!$C$116</c:f>
              <c:strCache>
                <c:ptCount val="1"/>
                <c:pt idx="0">
                  <c:v>Αύξηση κυρίως των εισοδημάτων επιχειρηματιών που δεν μένουν στο νησί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2E-4780-9A8C-1EFA39F1E8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'results-survey646966'!$A$130:$A$135</c:f>
              <c:strCache>
                <c:ptCount val="6"/>
                <c:pt idx="0">
                  <c:v>Διαφωνώ απόλυτα </c:v>
                </c:pt>
                <c:pt idx="1">
                  <c:v>Διαφωνώ αρκετά </c:v>
                </c:pt>
                <c:pt idx="2">
                  <c:v>Ούτε συμφωνώ ούτε διαφωνώ </c:v>
                </c:pt>
                <c:pt idx="3">
                  <c:v>Συμφωνώ αρκετά </c:v>
                </c:pt>
                <c:pt idx="4">
                  <c:v>Συμφωνώ απόλυτα </c:v>
                </c:pt>
                <c:pt idx="5">
                  <c:v>Δεν Ξέρω / Δεν Απαντώ </c:v>
                </c:pt>
              </c:strCache>
            </c:strRef>
          </c:cat>
          <c:val>
            <c:numRef>
              <c:f>'results-survey646966'!$C$118:$C$123</c:f>
              <c:numCache>
                <c:formatCode>0.00%</c:formatCode>
                <c:ptCount val="6"/>
                <c:pt idx="0">
                  <c:v>0</c:v>
                </c:pt>
                <c:pt idx="1">
                  <c:v>0.15789473684210525</c:v>
                </c:pt>
                <c:pt idx="2">
                  <c:v>0.31578947368421051</c:v>
                </c:pt>
                <c:pt idx="3">
                  <c:v>0.31578947368421051</c:v>
                </c:pt>
                <c:pt idx="4">
                  <c:v>0.15789473684210525</c:v>
                </c:pt>
                <c:pt idx="5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DD-4C39-932B-893368367D0B}"/>
            </c:ext>
          </c:extLst>
        </c:ser>
        <c:ser>
          <c:idx val="4"/>
          <c:order val="4"/>
          <c:tx>
            <c:strRef>
              <c:f>'results-survey646966'!$C$129</c:f>
              <c:strCache>
                <c:ptCount val="1"/>
                <c:pt idx="0">
                  <c:v>Αύξηση του θορύβου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2E-4780-9A8C-1EFA39F1E86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2E-4780-9A8C-1EFA39F1E86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2E-4780-9A8C-1EFA39F1E8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'results-survey646966'!$A$130:$A$135</c:f>
              <c:strCache>
                <c:ptCount val="6"/>
                <c:pt idx="0">
                  <c:v>Διαφωνώ απόλυτα </c:v>
                </c:pt>
                <c:pt idx="1">
                  <c:v>Διαφωνώ αρκετά </c:v>
                </c:pt>
                <c:pt idx="2">
                  <c:v>Ούτε συμφωνώ ούτε διαφωνώ </c:v>
                </c:pt>
                <c:pt idx="3">
                  <c:v>Συμφωνώ αρκετά </c:v>
                </c:pt>
                <c:pt idx="4">
                  <c:v>Συμφωνώ απόλυτα </c:v>
                </c:pt>
                <c:pt idx="5">
                  <c:v>Δεν Ξέρω / Δεν Απαντώ </c:v>
                </c:pt>
              </c:strCache>
            </c:strRef>
          </c:cat>
          <c:val>
            <c:numRef>
              <c:f>'results-survey646966'!$C$130:$C$135</c:f>
              <c:numCache>
                <c:formatCode>0.00%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5.2631578947368418E-2</c:v>
                </c:pt>
                <c:pt idx="3">
                  <c:v>0.42105263157894735</c:v>
                </c:pt>
                <c:pt idx="4">
                  <c:v>0.52631578947368418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DD-4C39-932B-893368367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33760"/>
        <c:axId val="50935296"/>
      </c:barChart>
      <c:catAx>
        <c:axId val="5093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pPr>
            <a:endParaRPr lang="el-GR"/>
          </a:p>
        </c:txPr>
        <c:crossAx val="50935296"/>
        <c:crosses val="autoZero"/>
        <c:auto val="1"/>
        <c:lblAlgn val="ctr"/>
        <c:lblOffset val="100"/>
        <c:noMultiLvlLbl val="0"/>
      </c:catAx>
      <c:valAx>
        <c:axId val="5093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defRPr>
            </a:pPr>
            <a:endParaRPr lang="el-GR"/>
          </a:p>
        </c:txPr>
        <c:crossAx val="509337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2.9067436355731589E-2"/>
          <c:y val="0.80169352378702641"/>
          <c:w val="0.92192641659823193"/>
          <c:h val="0.18775535749668754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1505A-B013-4879-A7DE-C575FDEB65D8}" type="datetimeFigureOut">
              <a:rPr lang="el-GR" smtClean="0"/>
              <a:t>7/2/2024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48C7C-5A55-4AE8-B569-B93BC2BBF3D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04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0" y="9029700"/>
            <a:ext cx="3471679" cy="71171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835" y="8928355"/>
            <a:ext cx="810017" cy="8130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-1"/>
            <a:ext cx="18285292" cy="102885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436" y="8745684"/>
            <a:ext cx="1152963" cy="115728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74" y="8952437"/>
            <a:ext cx="3974926" cy="8148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3" name="Group 3"/>
          <p:cNvGrpSpPr/>
          <p:nvPr/>
        </p:nvGrpSpPr>
        <p:grpSpPr>
          <a:xfrm>
            <a:off x="12966700" y="-130175"/>
            <a:ext cx="5943600" cy="10547350"/>
            <a:chOff x="0" y="0"/>
            <a:chExt cx="1565393" cy="27779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65393" cy="2777903"/>
            </a:xfrm>
            <a:custGeom>
              <a:avLst/>
              <a:gdLst/>
              <a:ahLst/>
              <a:cxnLst/>
              <a:rect l="l" t="t" r="r" b="b"/>
              <a:pathLst>
                <a:path w="1565393" h="2777903">
                  <a:moveTo>
                    <a:pt x="66431" y="0"/>
                  </a:moveTo>
                  <a:lnTo>
                    <a:pt x="1498962" y="0"/>
                  </a:lnTo>
                  <a:cubicBezTo>
                    <a:pt x="1535651" y="0"/>
                    <a:pt x="1565393" y="29742"/>
                    <a:pt x="1565393" y="66431"/>
                  </a:cubicBezTo>
                  <a:lnTo>
                    <a:pt x="1565393" y="2711472"/>
                  </a:lnTo>
                  <a:cubicBezTo>
                    <a:pt x="1565393" y="2729091"/>
                    <a:pt x="1558394" y="2745988"/>
                    <a:pt x="1545935" y="2758446"/>
                  </a:cubicBezTo>
                  <a:cubicBezTo>
                    <a:pt x="1533477" y="2770904"/>
                    <a:pt x="1516580" y="2777903"/>
                    <a:pt x="1498962" y="2777903"/>
                  </a:cubicBezTo>
                  <a:lnTo>
                    <a:pt x="66431" y="2777903"/>
                  </a:lnTo>
                  <a:cubicBezTo>
                    <a:pt x="29742" y="2777903"/>
                    <a:pt x="0" y="2748161"/>
                    <a:pt x="0" y="2711472"/>
                  </a:cubicBezTo>
                  <a:lnTo>
                    <a:pt x="0" y="66431"/>
                  </a:lnTo>
                  <a:cubicBezTo>
                    <a:pt x="0" y="48812"/>
                    <a:pt x="6999" y="31915"/>
                    <a:pt x="19457" y="19457"/>
                  </a:cubicBezTo>
                  <a:cubicBezTo>
                    <a:pt x="31915" y="6999"/>
                    <a:pt x="48812" y="0"/>
                    <a:pt x="6643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565393" cy="2825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813325" y="1102366"/>
            <a:ext cx="8113963" cy="8082268"/>
            <a:chOff x="0" y="0"/>
            <a:chExt cx="6502400" cy="6477000"/>
          </a:xfrm>
        </p:grpSpPr>
        <p:sp>
          <p:nvSpPr>
            <p:cNvPr id="7" name="Freeform 7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2862037"/>
            <a:ext cx="1361956" cy="1367063"/>
          </a:xfrm>
          <a:custGeom>
            <a:avLst/>
            <a:gdLst/>
            <a:ahLst/>
            <a:cxnLst/>
            <a:rect l="l" t="t" r="r" b="b"/>
            <a:pathLst>
              <a:path w="1361956" h="1367063">
                <a:moveTo>
                  <a:pt x="0" y="0"/>
                </a:moveTo>
                <a:lnTo>
                  <a:pt x="1361956" y="0"/>
                </a:lnTo>
                <a:lnTo>
                  <a:pt x="1361956" y="1367063"/>
                </a:lnTo>
                <a:lnTo>
                  <a:pt x="0" y="1367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0" name="Freeform 10"/>
          <p:cNvSpPr/>
          <p:nvPr/>
        </p:nvSpPr>
        <p:spPr>
          <a:xfrm>
            <a:off x="1160659" y="8371058"/>
            <a:ext cx="2160389" cy="1295136"/>
          </a:xfrm>
          <a:custGeom>
            <a:avLst/>
            <a:gdLst/>
            <a:ahLst/>
            <a:cxnLst/>
            <a:rect l="l" t="t" r="r" b="b"/>
            <a:pathLst>
              <a:path w="2160389" h="1295136">
                <a:moveTo>
                  <a:pt x="0" y="0"/>
                </a:moveTo>
                <a:lnTo>
                  <a:pt x="2160389" y="0"/>
                </a:lnTo>
                <a:lnTo>
                  <a:pt x="2160389" y="1295136"/>
                </a:lnTo>
                <a:lnTo>
                  <a:pt x="0" y="12951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>
          <a:xfrm>
            <a:off x="8459773" y="8115300"/>
            <a:ext cx="1141427" cy="1434666"/>
          </a:xfrm>
          <a:custGeom>
            <a:avLst/>
            <a:gdLst/>
            <a:ahLst/>
            <a:cxnLst/>
            <a:rect l="l" t="t" r="r" b="b"/>
            <a:pathLst>
              <a:path w="1141427" h="1434666">
                <a:moveTo>
                  <a:pt x="0" y="0"/>
                </a:moveTo>
                <a:lnTo>
                  <a:pt x="1141426" y="0"/>
                </a:lnTo>
                <a:lnTo>
                  <a:pt x="1141426" y="1434667"/>
                </a:lnTo>
                <a:lnTo>
                  <a:pt x="0" y="14346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2" name="TextBox 12"/>
          <p:cNvSpPr txBox="1"/>
          <p:nvPr/>
        </p:nvSpPr>
        <p:spPr>
          <a:xfrm>
            <a:off x="1113260" y="4533900"/>
            <a:ext cx="8784625" cy="1538883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6"/>
              </a:lnSpc>
            </a:pPr>
            <a:r>
              <a:rPr lang="en-US" sz="3600" b="1" dirty="0">
                <a:solidFill>
                  <a:srgbClr val="004AAD"/>
                </a:solidFill>
                <a:latin typeface="Segoe UI Black" pitchFamily="34" charset="0"/>
                <a:ea typeface="Segoe UI Black" pitchFamily="34" charset="0"/>
              </a:rPr>
              <a:t>Επ</a:t>
            </a:r>
            <a:r>
              <a:rPr lang="en-US" sz="3600" b="1" dirty="0" err="1">
                <a:solidFill>
                  <a:srgbClr val="004AAD"/>
                </a:solidFill>
                <a:latin typeface="Segoe UI Black" pitchFamily="34" charset="0"/>
                <a:ea typeface="Segoe UI Black" pitchFamily="34" charset="0"/>
              </a:rPr>
              <a:t>ιχειρησι</a:t>
            </a:r>
            <a:r>
              <a:rPr lang="en-US" sz="3600" b="1" dirty="0">
                <a:solidFill>
                  <a:srgbClr val="004AAD"/>
                </a:solidFill>
                <a:latin typeface="Segoe UI Black" pitchFamily="34" charset="0"/>
                <a:ea typeface="Segoe UI Black" pitchFamily="34" charset="0"/>
              </a:rPr>
              <a:t>ακό Σχέδιο </a:t>
            </a:r>
          </a:p>
          <a:p>
            <a:pPr>
              <a:lnSpc>
                <a:spcPts val="3966"/>
              </a:lnSpc>
            </a:pPr>
            <a:r>
              <a:rPr lang="en-US" sz="3600" b="1" dirty="0" err="1">
                <a:solidFill>
                  <a:srgbClr val="004AAD"/>
                </a:solidFill>
                <a:latin typeface="Segoe UI Black" pitchFamily="34" charset="0"/>
                <a:ea typeface="Segoe UI Black" pitchFamily="34" charset="0"/>
              </a:rPr>
              <a:t>γι</a:t>
            </a:r>
            <a:r>
              <a:rPr lang="en-US" sz="3600" b="1" dirty="0">
                <a:solidFill>
                  <a:srgbClr val="004AAD"/>
                </a:solidFill>
                <a:latin typeface="Segoe UI Black" pitchFamily="34" charset="0"/>
                <a:ea typeface="Segoe UI Black" pitchFamily="34" charset="0"/>
              </a:rPr>
              <a:t>α την Περιφερειακή Στρατηγική </a:t>
            </a:r>
          </a:p>
          <a:p>
            <a:pPr>
              <a:lnSpc>
                <a:spcPts val="3966"/>
              </a:lnSpc>
            </a:pPr>
            <a:r>
              <a:rPr lang="en-US" sz="3600" b="1" dirty="0" err="1">
                <a:solidFill>
                  <a:srgbClr val="004AAD"/>
                </a:solidFill>
                <a:latin typeface="Segoe UI Black" pitchFamily="34" charset="0"/>
                <a:ea typeface="Segoe UI Black" pitchFamily="34" charset="0"/>
              </a:rPr>
              <a:t>Βιώσιμου</a:t>
            </a:r>
            <a:r>
              <a:rPr lang="en-US" sz="3600" b="1" dirty="0">
                <a:solidFill>
                  <a:srgbClr val="004AAD"/>
                </a:solidFill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3600" b="1" dirty="0" err="1">
                <a:solidFill>
                  <a:srgbClr val="004AAD"/>
                </a:solidFill>
                <a:latin typeface="Segoe UI Black" pitchFamily="34" charset="0"/>
                <a:ea typeface="Segoe UI Black" pitchFamily="34" charset="0"/>
              </a:rPr>
              <a:t>Τουρισμού</a:t>
            </a:r>
            <a:r>
              <a:rPr lang="en-US" sz="3600" b="1" dirty="0">
                <a:solidFill>
                  <a:srgbClr val="004AAD"/>
                </a:solidFill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3600" b="1" dirty="0" err="1">
                <a:solidFill>
                  <a:srgbClr val="004AAD"/>
                </a:solidFill>
                <a:latin typeface="Segoe UI Black" pitchFamily="34" charset="0"/>
                <a:ea typeface="Segoe UI Black" pitchFamily="34" charset="0"/>
              </a:rPr>
              <a:t>στην</a:t>
            </a:r>
            <a:r>
              <a:rPr lang="en-US" sz="3600" b="1" dirty="0">
                <a:solidFill>
                  <a:srgbClr val="004AAD"/>
                </a:solidFill>
                <a:latin typeface="Segoe UI Black" pitchFamily="34" charset="0"/>
                <a:ea typeface="Segoe UI Black" pitchFamily="34" charset="0"/>
              </a:rPr>
              <a:t> Π.Ι.Ν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0659" y="6075466"/>
            <a:ext cx="7513262" cy="192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l-GR" sz="2800" b="1" dirty="0"/>
              <a:t>Αποτελέσματα έρευνας</a:t>
            </a:r>
          </a:p>
          <a:p>
            <a:pPr>
              <a:lnSpc>
                <a:spcPct val="120000"/>
              </a:lnSpc>
            </a:pPr>
            <a:r>
              <a:rPr lang="el-GR" sz="2400" b="1" dirty="0"/>
              <a:t>«Διερεύνηση απόψεων φορέων που </a:t>
            </a:r>
            <a:r>
              <a:rPr lang="el-GR" sz="2400" b="1" dirty="0">
                <a:ea typeface="Segoe UI Black" pitchFamily="34" charset="0"/>
                <a:cs typeface="Arial" pitchFamily="34" charset="0"/>
              </a:rPr>
              <a:t>ασχολούνται</a:t>
            </a:r>
            <a:r>
              <a:rPr lang="el-GR" sz="2400" b="1" dirty="0"/>
              <a:t> με τον τουρισμό στην Π.Ι.Ν»</a:t>
            </a:r>
          </a:p>
          <a:p>
            <a:pPr>
              <a:lnSpc>
                <a:spcPct val="120000"/>
              </a:lnSpc>
            </a:pPr>
            <a:r>
              <a:rPr lang="el-GR" sz="2800" b="1" dirty="0"/>
              <a:t> 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Γιάννης </a:t>
            </a:r>
            <a:r>
              <a:rPr lang="el-GR" sz="2000" dirty="0" err="1">
                <a:latin typeface="Arial" pitchFamily="34" charset="0"/>
                <a:cs typeface="Arial" pitchFamily="34" charset="0"/>
              </a:rPr>
              <a:t>Κατσούνης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, Παναγιώτης Δημητρόπουλος</a:t>
            </a:r>
            <a:endParaRPr lang="en-US" sz="3305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12278" y="3348710"/>
            <a:ext cx="426472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03"/>
              </a:lnSpc>
            </a:pPr>
            <a:r>
              <a:rPr lang="en-US" sz="2502" dirty="0">
                <a:solidFill>
                  <a:srgbClr val="000000"/>
                </a:solidFill>
                <a:latin typeface="Arial Unicode Bold"/>
              </a:rPr>
              <a:t> </a:t>
            </a:r>
            <a:r>
              <a:rPr lang="el-GR" sz="2600" dirty="0">
                <a:solidFill>
                  <a:srgbClr val="000000"/>
                </a:solidFill>
                <a:latin typeface="Segoe UI Black" pitchFamily="34" charset="0"/>
                <a:ea typeface="Segoe UI Black" pitchFamily="34" charset="0"/>
              </a:rPr>
              <a:t>Ερ</a:t>
            </a:r>
            <a:r>
              <a:rPr lang="en-US" sz="2600" b="1" dirty="0">
                <a:solidFill>
                  <a:srgbClr val="000000"/>
                </a:solidFill>
                <a:latin typeface="Segoe UI Black" pitchFamily="34" charset="0"/>
                <a:ea typeface="Segoe UI Black" pitchFamily="34" charset="0"/>
              </a:rPr>
              <a:t>γα</a:t>
            </a:r>
            <a:r>
              <a:rPr lang="en-US" sz="2600" b="1" dirty="0" err="1">
                <a:solidFill>
                  <a:srgbClr val="000000"/>
                </a:solidFill>
                <a:latin typeface="Segoe UI Black" pitchFamily="34" charset="0"/>
                <a:ea typeface="Segoe UI Black" pitchFamily="34" charset="0"/>
              </a:rPr>
              <a:t>στήριο</a:t>
            </a:r>
            <a:r>
              <a:rPr lang="en-US" sz="2600" b="1" dirty="0">
                <a:solidFill>
                  <a:srgbClr val="000000"/>
                </a:solidFill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Segoe UI Black" pitchFamily="34" charset="0"/>
                <a:ea typeface="Segoe UI Black" pitchFamily="34" charset="0"/>
              </a:rPr>
              <a:t>Το</a:t>
            </a:r>
            <a:r>
              <a:rPr lang="en-US" sz="2600" b="1" dirty="0">
                <a:solidFill>
                  <a:srgbClr val="000000"/>
                </a:solidFill>
                <a:latin typeface="Segoe UI Black" pitchFamily="34" charset="0"/>
                <a:ea typeface="Segoe UI Black" pitchFamily="34" charset="0"/>
              </a:rPr>
              <a:t>πικής &amp; Νησιωτικής Ανάπτυξης</a:t>
            </a:r>
          </a:p>
        </p:txBody>
      </p:sp>
    </p:spTree>
    <p:extLst>
      <p:ext uri="{BB962C8B-B14F-4D97-AF65-F5344CB8AC3E}">
        <p14:creationId xmlns:p14="http://schemas.microsoft.com/office/powerpoint/2010/main" val="47389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974958-C999-60CD-AF77-E2D8EA3C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0" y="433662"/>
            <a:ext cx="170688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4AAD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ΕΛΚΥΣΤΙΚΟΤΗΤΑ</a:t>
            </a:r>
            <a:r>
              <a:rPr lang="el-GR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l-GR" dirty="0">
                <a:solidFill>
                  <a:srgbClr val="004AAD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ΠΡΟΟΡΙΣΜΟΥ</a:t>
            </a: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D07B4B5C-13B2-08E0-BF9C-8423891A16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167096"/>
              </p:ext>
            </p:extLst>
          </p:nvPr>
        </p:nvGraphicFramePr>
        <p:xfrm>
          <a:off x="701042" y="1649895"/>
          <a:ext cx="17068800" cy="6899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43339">
                  <a:extLst>
                    <a:ext uri="{9D8B030D-6E8A-4147-A177-3AD203B41FA5}">
                      <a16:colId xmlns:a16="http://schemas.microsoft.com/office/drawing/2014/main" val="2044726799"/>
                    </a:ext>
                  </a:extLst>
                </a:gridCol>
                <a:gridCol w="1157207">
                  <a:extLst>
                    <a:ext uri="{9D8B030D-6E8A-4147-A177-3AD203B41FA5}">
                      <a16:colId xmlns:a16="http://schemas.microsoft.com/office/drawing/2014/main" val="112025548"/>
                    </a:ext>
                  </a:extLst>
                </a:gridCol>
                <a:gridCol w="1028628">
                  <a:extLst>
                    <a:ext uri="{9D8B030D-6E8A-4147-A177-3AD203B41FA5}">
                      <a16:colId xmlns:a16="http://schemas.microsoft.com/office/drawing/2014/main" val="450999123"/>
                    </a:ext>
                  </a:extLst>
                </a:gridCol>
                <a:gridCol w="1141134">
                  <a:extLst>
                    <a:ext uri="{9D8B030D-6E8A-4147-A177-3AD203B41FA5}">
                      <a16:colId xmlns:a16="http://schemas.microsoft.com/office/drawing/2014/main" val="3576436234"/>
                    </a:ext>
                  </a:extLst>
                </a:gridCol>
                <a:gridCol w="980411">
                  <a:extLst>
                    <a:ext uri="{9D8B030D-6E8A-4147-A177-3AD203B41FA5}">
                      <a16:colId xmlns:a16="http://schemas.microsoft.com/office/drawing/2014/main" val="3853898266"/>
                    </a:ext>
                  </a:extLst>
                </a:gridCol>
                <a:gridCol w="914662">
                  <a:extLst>
                    <a:ext uri="{9D8B030D-6E8A-4147-A177-3AD203B41FA5}">
                      <a16:colId xmlns:a16="http://schemas.microsoft.com/office/drawing/2014/main" val="2915568839"/>
                    </a:ext>
                  </a:extLst>
                </a:gridCol>
                <a:gridCol w="1110450">
                  <a:extLst>
                    <a:ext uri="{9D8B030D-6E8A-4147-A177-3AD203B41FA5}">
                      <a16:colId xmlns:a16="http://schemas.microsoft.com/office/drawing/2014/main" val="3798795732"/>
                    </a:ext>
                  </a:extLst>
                </a:gridCol>
                <a:gridCol w="1992969">
                  <a:extLst>
                    <a:ext uri="{9D8B030D-6E8A-4147-A177-3AD203B41FA5}">
                      <a16:colId xmlns:a16="http://schemas.microsoft.com/office/drawing/2014/main" val="3789168313"/>
                    </a:ext>
                  </a:extLst>
                </a:gridCol>
              </a:tblGrid>
              <a:tr h="66937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Αύξηση της εγκληματικότητας – ανασφάλεια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Όχι Αρνητική</a:t>
                      </a:r>
                      <a:endParaRPr lang="el-G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07617747"/>
                  </a:ext>
                </a:extLst>
              </a:tr>
              <a:tr h="40504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Συνωστισμό στους δρόμους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Αρνητική</a:t>
                      </a:r>
                      <a:endParaRPr lang="el-G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34225711"/>
                  </a:ext>
                </a:extLst>
              </a:tr>
              <a:tr h="66937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Συνωστισμό στα καταστήματα</a:t>
                      </a:r>
                      <a:endParaRPr lang="el-GR" sz="1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Μαλλον Αρνητική</a:t>
                      </a:r>
                      <a:endParaRPr lang="el-G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49269133"/>
                  </a:ext>
                </a:extLst>
              </a:tr>
              <a:tr h="73184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Κυκλοφοριακά προβλήματα &amp; προβλήματα στο παρκάρισμα</a:t>
                      </a:r>
                      <a:endParaRPr lang="el-GR" sz="1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Αρνητική</a:t>
                      </a:r>
                      <a:endParaRPr lang="el-G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55931534"/>
                  </a:ext>
                </a:extLst>
              </a:tr>
              <a:tr h="73184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Πρόβλημα στην πρόσβαση στις υπηρεσίες υγείας </a:t>
                      </a:r>
                      <a:endParaRPr lang="el-GR" sz="1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Όχι Αρνητική</a:t>
                      </a:r>
                      <a:endParaRPr lang="el-G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29481982"/>
                  </a:ext>
                </a:extLst>
              </a:tr>
              <a:tr h="73184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Πρόβλημα στην πρόσβαση στα τοπικά μέσα μεταφοράς</a:t>
                      </a:r>
                      <a:endParaRPr lang="el-GR" sz="1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Όχι Αρνητική</a:t>
                      </a:r>
                      <a:endParaRPr lang="el-G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560457439"/>
                  </a:ext>
                </a:extLst>
              </a:tr>
              <a:tr h="40504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Αναβάθμιση των υπηρεσιών υγείας</a:t>
                      </a:r>
                      <a:endParaRPr lang="el-GR" sz="1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Όχι Θετική</a:t>
                      </a:r>
                      <a:endParaRPr lang="el-G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74888460"/>
                  </a:ext>
                </a:extLst>
              </a:tr>
              <a:tr h="73184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Συνολικά αναβάθμιση της ποιότητας ζωής τοπικά</a:t>
                      </a:r>
                      <a:endParaRPr lang="el-GR" sz="1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Αρνητική</a:t>
                      </a:r>
                      <a:endParaRPr lang="el-G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134134003"/>
                  </a:ext>
                </a:extLst>
              </a:tr>
              <a:tr h="73184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Οι συμπεριφορές των τουριστών δημιουργούν προβλήματα στην καθημερινότητα μας</a:t>
                      </a:r>
                      <a:endParaRPr lang="el-GR" sz="1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Όχι Αρνητική</a:t>
                      </a:r>
                      <a:endParaRPr lang="el-G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51592372"/>
                  </a:ext>
                </a:extLst>
              </a:tr>
              <a:tr h="1091593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Θεωρείτε ότι υπάρχει </a:t>
                      </a:r>
                      <a:r>
                        <a:rPr lang="el-GR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υπερτουρισμός</a:t>
                      </a:r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(μείωση  ικανοποίησης των επισκεπτών και της ποιότητας ζωής των ντόπιων) στο νησί σας 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Αρνητική</a:t>
                      </a:r>
                      <a:endParaRPr lang="el-G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43268333"/>
                  </a:ext>
                </a:extLst>
              </a:tr>
            </a:tbl>
          </a:graphicData>
        </a:graphic>
      </p:graphicFrame>
      <p:grpSp>
        <p:nvGrpSpPr>
          <p:cNvPr id="4" name="Group 15"/>
          <p:cNvGrpSpPr/>
          <p:nvPr/>
        </p:nvGrpSpPr>
        <p:grpSpPr>
          <a:xfrm>
            <a:off x="7564224" y="9418474"/>
            <a:ext cx="3086100" cy="3086100"/>
            <a:chOff x="0" y="0"/>
            <a:chExt cx="812800" cy="812800"/>
          </a:xfrm>
        </p:grpSpPr>
        <p:sp>
          <p:nvSpPr>
            <p:cNvPr id="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23754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974958-C999-60CD-AF77-E2D8EA3C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76" y="632442"/>
            <a:ext cx="17068800" cy="1143000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004AA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Π</a:t>
            </a:r>
            <a:r>
              <a:rPr lang="en-US" sz="4000" dirty="0">
                <a:solidFill>
                  <a:srgbClr val="004AA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OIOTHTA</a:t>
            </a:r>
            <a:r>
              <a:rPr lang="el-GR" sz="4000" dirty="0">
                <a:solidFill>
                  <a:srgbClr val="004AA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ΦΥΣΙΚΟΥ ΚΑΙ ΠΟΛΙΤΙΣΤΙΚΟΥ ΚΕΦΑΛΑΙΟΥ</a:t>
            </a:r>
            <a:endParaRPr lang="el-GR" sz="4000" dirty="0">
              <a:solidFill>
                <a:srgbClr val="004AAD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B7E6FF31-14D1-14C2-F9F7-A331B5AE8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579982"/>
              </p:ext>
            </p:extLst>
          </p:nvPr>
        </p:nvGraphicFramePr>
        <p:xfrm>
          <a:off x="576474" y="2185748"/>
          <a:ext cx="17294088" cy="5909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8765">
                  <a:extLst>
                    <a:ext uri="{9D8B030D-6E8A-4147-A177-3AD203B41FA5}">
                      <a16:colId xmlns:a16="http://schemas.microsoft.com/office/drawing/2014/main" val="2074663759"/>
                    </a:ext>
                  </a:extLst>
                </a:gridCol>
                <a:gridCol w="1572189">
                  <a:extLst>
                    <a:ext uri="{9D8B030D-6E8A-4147-A177-3AD203B41FA5}">
                      <a16:colId xmlns:a16="http://schemas.microsoft.com/office/drawing/2014/main" val="3504996471"/>
                    </a:ext>
                  </a:extLst>
                </a:gridCol>
                <a:gridCol w="1572189">
                  <a:extLst>
                    <a:ext uri="{9D8B030D-6E8A-4147-A177-3AD203B41FA5}">
                      <a16:colId xmlns:a16="http://schemas.microsoft.com/office/drawing/2014/main" val="2067966991"/>
                    </a:ext>
                  </a:extLst>
                </a:gridCol>
                <a:gridCol w="1572189">
                  <a:extLst>
                    <a:ext uri="{9D8B030D-6E8A-4147-A177-3AD203B41FA5}">
                      <a16:colId xmlns:a16="http://schemas.microsoft.com/office/drawing/2014/main" val="2333932700"/>
                    </a:ext>
                  </a:extLst>
                </a:gridCol>
                <a:gridCol w="1572189">
                  <a:extLst>
                    <a:ext uri="{9D8B030D-6E8A-4147-A177-3AD203B41FA5}">
                      <a16:colId xmlns:a16="http://schemas.microsoft.com/office/drawing/2014/main" val="202220797"/>
                    </a:ext>
                  </a:extLst>
                </a:gridCol>
                <a:gridCol w="1572189">
                  <a:extLst>
                    <a:ext uri="{9D8B030D-6E8A-4147-A177-3AD203B41FA5}">
                      <a16:colId xmlns:a16="http://schemas.microsoft.com/office/drawing/2014/main" val="2048633753"/>
                    </a:ext>
                  </a:extLst>
                </a:gridCol>
                <a:gridCol w="1572189">
                  <a:extLst>
                    <a:ext uri="{9D8B030D-6E8A-4147-A177-3AD203B41FA5}">
                      <a16:colId xmlns:a16="http://schemas.microsoft.com/office/drawing/2014/main" val="3900709114"/>
                    </a:ext>
                  </a:extLst>
                </a:gridCol>
                <a:gridCol w="1572189">
                  <a:extLst>
                    <a:ext uri="{9D8B030D-6E8A-4147-A177-3AD203B41FA5}">
                      <a16:colId xmlns:a16="http://schemas.microsoft.com/office/drawing/2014/main" val="195952931"/>
                    </a:ext>
                  </a:extLst>
                </a:gridCol>
              </a:tblGrid>
              <a:tr h="48613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Αύξηση του θορύβου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ΠΖ/ΠΕΡ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Αρνητική</a:t>
                      </a:r>
                      <a:endParaRPr lang="el-G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78642398"/>
                  </a:ext>
                </a:extLst>
              </a:tr>
              <a:tr h="58988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Προβλήματα στη διαθεσιμότητα του νερού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ΠΖ/ΠΕΡ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Αρνητική</a:t>
                      </a:r>
                      <a:endParaRPr lang="el-G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5819556"/>
                  </a:ext>
                </a:extLst>
              </a:tr>
              <a:tr h="80883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Αυξημένη ατμοσφαιρική ρύπανση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ΠΖ/ΠΕΡ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Μαλλον Αρνητική</a:t>
                      </a:r>
                      <a:endParaRPr lang="el-G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16565379"/>
                  </a:ext>
                </a:extLst>
              </a:tr>
              <a:tr h="58988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Υποβάθμιση στο περιβάλλον και στο τοπίο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ΠΖ/ΠΕΡ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Αρνητική</a:t>
                      </a:r>
                      <a:endParaRPr lang="el-G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43899108"/>
                  </a:ext>
                </a:extLst>
              </a:tr>
              <a:tr h="88432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Προβλήματα στη διαχείριση των στερεών αποβλήτων</a:t>
                      </a:r>
                      <a:endParaRPr lang="el-GR" sz="1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ΠΖ/ΠΕΡ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Αρνητική</a:t>
                      </a:r>
                      <a:endParaRPr lang="el-G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65264582"/>
                  </a:ext>
                </a:extLst>
              </a:tr>
              <a:tr h="88432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Αύξηση του αριθμού και βελτίωση της ποιότητας πολιτιστικών εκδηλώσεων </a:t>
                      </a:r>
                      <a:endParaRPr lang="el-GR" sz="1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ΠΖ/ΠΟΛ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Μάλλον Θετική</a:t>
                      </a:r>
                      <a:endParaRPr lang="el-G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952639537"/>
                  </a:ext>
                </a:extLst>
              </a:tr>
              <a:tr h="48613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Διατήρηση των μνημείων</a:t>
                      </a:r>
                      <a:endParaRPr lang="el-GR" sz="1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ΠΟΛ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Μάλλον Θετική</a:t>
                      </a:r>
                      <a:endParaRPr lang="el-G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0305683"/>
                  </a:ext>
                </a:extLst>
              </a:tr>
              <a:tr h="58988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Διατήρηση της τοπικής αρχιτεκτονικής</a:t>
                      </a:r>
                      <a:endParaRPr lang="el-GR" sz="18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ΠΟΛ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Αρνητική</a:t>
                      </a:r>
                      <a:endParaRPr lang="el-GR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02744257"/>
                  </a:ext>
                </a:extLst>
              </a:tr>
              <a:tr h="58988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Διατήρηση της τοπικής πολιτιστικής ταυτότητας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ΠΟΛ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l-G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Αρνητική</a:t>
                      </a:r>
                      <a:endParaRPr lang="el-G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15906992"/>
                  </a:ext>
                </a:extLst>
              </a:tr>
            </a:tbl>
          </a:graphicData>
        </a:graphic>
      </p:graphicFrame>
      <p:grpSp>
        <p:nvGrpSpPr>
          <p:cNvPr id="4" name="Group 15"/>
          <p:cNvGrpSpPr/>
          <p:nvPr/>
        </p:nvGrpSpPr>
        <p:grpSpPr>
          <a:xfrm>
            <a:off x="7564224" y="9418474"/>
            <a:ext cx="3086100" cy="3086100"/>
            <a:chOff x="0" y="0"/>
            <a:chExt cx="812800" cy="812800"/>
          </a:xfrm>
        </p:grpSpPr>
        <p:sp>
          <p:nvSpPr>
            <p:cNvPr id="5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43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98BC1C2D-0D83-775A-C849-1EEC7AF98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112878"/>
              </p:ext>
            </p:extLst>
          </p:nvPr>
        </p:nvGraphicFramePr>
        <p:xfrm>
          <a:off x="448745" y="914395"/>
          <a:ext cx="17317057" cy="7699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52413">
                  <a:extLst>
                    <a:ext uri="{9D8B030D-6E8A-4147-A177-3AD203B41FA5}">
                      <a16:colId xmlns:a16="http://schemas.microsoft.com/office/drawing/2014/main" val="1973415711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3857534414"/>
                    </a:ext>
                  </a:extLst>
                </a:gridCol>
                <a:gridCol w="974935">
                  <a:extLst>
                    <a:ext uri="{9D8B030D-6E8A-4147-A177-3AD203B41FA5}">
                      <a16:colId xmlns:a16="http://schemas.microsoft.com/office/drawing/2014/main" val="2175307889"/>
                    </a:ext>
                  </a:extLst>
                </a:gridCol>
              </a:tblGrid>
              <a:tr h="463635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Βελτίωση της ποιότητας ζωής της κοινωνίας (AO04)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extLst>
                  <a:ext uri="{0D108BD9-81ED-4DB2-BD59-A6C34878D82A}">
                    <a16:rowId xmlns:a16="http://schemas.microsoft.com/office/drawing/2014/main" val="2848169771"/>
                  </a:ext>
                </a:extLst>
              </a:tr>
              <a:tr h="44157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Επεξεργασία στρατηγικής για το βιώσιμο τουρισμό (AO12)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extLst>
                  <a:ext uri="{0D108BD9-81ED-4DB2-BD59-A6C34878D82A}">
                    <a16:rowId xmlns:a16="http://schemas.microsoft.com/office/drawing/2014/main" val="2869361947"/>
                  </a:ext>
                </a:extLst>
              </a:tr>
              <a:tr h="44157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Βελτίωση του συστήματος λήψης και υλοποίησης αποφάσεων στον τουρισμό (τουριστική διακυβέρνηση) (AO10)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extLst>
                  <a:ext uri="{0D108BD9-81ED-4DB2-BD59-A6C34878D82A}">
                    <a16:rowId xmlns:a16="http://schemas.microsoft.com/office/drawing/2014/main" val="2607800167"/>
                  </a:ext>
                </a:extLst>
              </a:tr>
              <a:tr h="44157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Διαφοροποίηση παραγόμενου τουριστικού προϊόντος με αξιοποίηση των τοπικών πόρων (ενίσχυση τοπικότητας) (AO01)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extLst>
                  <a:ext uri="{0D108BD9-81ED-4DB2-BD59-A6C34878D82A}">
                    <a16:rowId xmlns:a16="http://schemas.microsoft.com/office/drawing/2014/main" val="325939705"/>
                  </a:ext>
                </a:extLst>
              </a:tr>
              <a:tr h="44157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Βελτίωση των οικονομικών αποτελεσμάτων για το σύνολο της τοπικής κοινωνίας (AO03)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extLst>
                  <a:ext uri="{0D108BD9-81ED-4DB2-BD59-A6C34878D82A}">
                    <a16:rowId xmlns:a16="http://schemas.microsoft.com/office/drawing/2014/main" val="2871250238"/>
                  </a:ext>
                </a:extLst>
              </a:tr>
              <a:tr h="44157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Εκπόνηση Χάρτας βιώσιμου τουρισμού σε βιώσιμο προορισμό (AO16)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extLst>
                  <a:ext uri="{0D108BD9-81ED-4DB2-BD59-A6C34878D82A}">
                    <a16:rowId xmlns:a16="http://schemas.microsoft.com/office/drawing/2014/main" val="3327698542"/>
                  </a:ext>
                </a:extLst>
              </a:tr>
              <a:tr h="44157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Ενίσχυση της ανθεκτικότητας του προορισμού και προσαρμογή στη κλιματική αλλαγή (AO13)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extLst>
                  <a:ext uri="{0D108BD9-81ED-4DB2-BD59-A6C34878D82A}">
                    <a16:rowId xmlns:a16="http://schemas.microsoft.com/office/drawing/2014/main" val="4165896907"/>
                  </a:ext>
                </a:extLst>
              </a:tr>
              <a:tr h="44157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Πιστοποίηση του προορισμού ως βιώσιμου/αειφόρου (AO09)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extLst>
                  <a:ext uri="{0D108BD9-81ED-4DB2-BD59-A6C34878D82A}">
                    <a16:rowId xmlns:a16="http://schemas.microsoft.com/office/drawing/2014/main" val="2034691052"/>
                  </a:ext>
                </a:extLst>
              </a:tr>
              <a:tr h="44157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Βελτίωση των συνθηκών εργασίας των εργαζόμενων στον τουρισμό (AO05)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extLst>
                  <a:ext uri="{0D108BD9-81ED-4DB2-BD59-A6C34878D82A}">
                    <a16:rowId xmlns:a16="http://schemas.microsoft.com/office/drawing/2014/main" val="304918460"/>
                  </a:ext>
                </a:extLst>
              </a:tr>
              <a:tr h="44157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Απασχόληση εκπαιδευμένου προσωπικού που να μπορεί να ανταπεξέλθει στις σύγχρονες προκλήσεις (AO06)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extLst>
                  <a:ext uri="{0D108BD9-81ED-4DB2-BD59-A6C34878D82A}">
                    <a16:rowId xmlns:a16="http://schemas.microsoft.com/office/drawing/2014/main" val="769521152"/>
                  </a:ext>
                </a:extLst>
              </a:tr>
              <a:tr h="44157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Βελτίωση της </a:t>
                      </a:r>
                      <a:r>
                        <a:rPr lang="el-GR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προσπελασιμότητας</a:t>
                      </a:r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των ατόμων με δυσκολία μετακίνησης μέσα στον προορισμό (AO15)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extLst>
                  <a:ext uri="{0D108BD9-81ED-4DB2-BD59-A6C34878D82A}">
                    <a16:rowId xmlns:a16="http://schemas.microsoft.com/office/drawing/2014/main" val="3488631201"/>
                  </a:ext>
                </a:extLst>
              </a:tr>
              <a:tr h="44157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Περιορισμός δημιουργίας νέων τουριστικών μονάδων και αναβάθμιση όσων υπάρχουν ήδη (AO07)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extLst>
                  <a:ext uri="{0D108BD9-81ED-4DB2-BD59-A6C34878D82A}">
                    <a16:rowId xmlns:a16="http://schemas.microsoft.com/office/drawing/2014/main" val="3808064274"/>
                  </a:ext>
                </a:extLst>
              </a:tr>
              <a:tr h="44157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Επεξεργασία σχεδίου μείωσης κινδύνου, διαχείρισης κρίσεων και έκτακτης ανάγκης για τον τουρισμό στον προορισμό (AO14)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extLst>
                  <a:ext uri="{0D108BD9-81ED-4DB2-BD59-A6C34878D82A}">
                    <a16:rowId xmlns:a16="http://schemas.microsoft.com/office/drawing/2014/main" val="2956136019"/>
                  </a:ext>
                </a:extLst>
              </a:tr>
              <a:tr h="61207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Περιορισμός των ιδιωτικών μισθώσεων βραχείας διάρκειας (πχ. </a:t>
                      </a:r>
                      <a:r>
                        <a:rPr lang="el-GR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AirBhb</a:t>
                      </a:r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για μείωση των κοινωνικών προβλημάτων που δημιουργούν (AO08)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extLst>
                  <a:ext uri="{0D108BD9-81ED-4DB2-BD59-A6C34878D82A}">
                    <a16:rowId xmlns:a16="http://schemas.microsoft.com/office/drawing/2014/main" val="3849244774"/>
                  </a:ext>
                </a:extLst>
              </a:tr>
              <a:tr h="44157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Περιορισμός δημιουργίας τουριστικών υποδοχέων μεγάλης έκτασης  (πχ. σύνθετα τουριστικά καταλύματα) (AO17)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extLst>
                  <a:ext uri="{0D108BD9-81ED-4DB2-BD59-A6C34878D82A}">
                    <a16:rowId xmlns:a16="http://schemas.microsoft.com/office/drawing/2014/main" val="811565371"/>
                  </a:ext>
                </a:extLst>
              </a:tr>
              <a:tr h="44157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Αύξηση των κερδών των επιχειρήσεων (AO02)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extLst>
                  <a:ext uri="{0D108BD9-81ED-4DB2-BD59-A6C34878D82A}">
                    <a16:rowId xmlns:a16="http://schemas.microsoft.com/office/drawing/2014/main" val="3705348584"/>
                  </a:ext>
                </a:extLst>
              </a:tr>
              <a:tr h="441574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Δημιουργία νέων τουριστικών μονάδων μόνο ανώτερης κατηγορίας (AO11)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720000" algn="l"/>
                        </a:tabLst>
                      </a:pPr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5" marR="4435" marT="4435" marB="0" anchor="ctr"/>
                </a:tc>
                <a:extLst>
                  <a:ext uri="{0D108BD9-81ED-4DB2-BD59-A6C34878D82A}">
                    <a16:rowId xmlns:a16="http://schemas.microsoft.com/office/drawing/2014/main" val="2172823579"/>
                  </a:ext>
                </a:extLst>
              </a:tr>
            </a:tbl>
          </a:graphicData>
        </a:graphic>
      </p:graphicFrame>
      <p:sp>
        <p:nvSpPr>
          <p:cNvPr id="3" name="Τίτλος 1">
            <a:extLst>
              <a:ext uri="{FF2B5EF4-FFF2-40B4-BE49-F238E27FC236}">
                <a16:creationId xmlns:a16="http://schemas.microsoft.com/office/drawing/2014/main" id="{ED0D2C02-E5A6-A5BC-0B18-9844BB614C6E}"/>
              </a:ext>
            </a:extLst>
          </p:cNvPr>
          <p:cNvSpPr txBox="1">
            <a:spLocks/>
          </p:cNvSpPr>
          <p:nvPr/>
        </p:nvSpPr>
        <p:spPr>
          <a:xfrm>
            <a:off x="586030" y="166256"/>
            <a:ext cx="17068800" cy="91439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rgbClr val="004AA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ΙΕΡΑΡΧΗΣΗ ΣΤΟΧΩΝ</a:t>
            </a:r>
            <a:endParaRPr lang="el-GR" dirty="0">
              <a:solidFill>
                <a:srgbClr val="004AAD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7564224" y="9418474"/>
            <a:ext cx="3086100" cy="3086100"/>
            <a:chOff x="0" y="0"/>
            <a:chExt cx="812800" cy="812800"/>
          </a:xfrm>
        </p:grpSpPr>
        <p:sp>
          <p:nvSpPr>
            <p:cNvPr id="5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55117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E84EE92D-4EA3-A875-D4B6-8E49B8D0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168188"/>
              </p:ext>
            </p:extLst>
          </p:nvPr>
        </p:nvGraphicFramePr>
        <p:xfrm>
          <a:off x="1179871" y="1747921"/>
          <a:ext cx="16014825" cy="6793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05056">
                  <a:extLst>
                    <a:ext uri="{9D8B030D-6E8A-4147-A177-3AD203B41FA5}">
                      <a16:colId xmlns:a16="http://schemas.microsoft.com/office/drawing/2014/main" val="1261218121"/>
                    </a:ext>
                  </a:extLst>
                </a:gridCol>
                <a:gridCol w="1517073">
                  <a:extLst>
                    <a:ext uri="{9D8B030D-6E8A-4147-A177-3AD203B41FA5}">
                      <a16:colId xmlns:a16="http://schemas.microsoft.com/office/drawing/2014/main" val="2540713362"/>
                    </a:ext>
                  </a:extLst>
                </a:gridCol>
                <a:gridCol w="1192696">
                  <a:extLst>
                    <a:ext uri="{9D8B030D-6E8A-4147-A177-3AD203B41FA5}">
                      <a16:colId xmlns:a16="http://schemas.microsoft.com/office/drawing/2014/main" val="2606676202"/>
                    </a:ext>
                  </a:extLst>
                </a:gridCol>
              </a:tblGrid>
              <a:tr h="563618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Αναβάθμιση των δημόσιων (αστικών και μη) χώρων (πάρκα, πεζόδρομοι, παραλίες κλπ) (AO07)</a:t>
                      </a:r>
                      <a:endParaRPr lang="el-G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3524027000"/>
                  </a:ext>
                </a:extLst>
              </a:tr>
              <a:tr h="563618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Περιορισμό των ΙΧ και αύξηση των μαζικών μέσων μεταφοράς και των ήπιων τρόπων μετακίνησης </a:t>
                      </a:r>
                    </a:p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(ηλεκτρικά ποδήλατα &amp; πατίνια, περπάτημα κλπ) (AO03)</a:t>
                      </a:r>
                      <a:endParaRPr lang="el-G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4022492930"/>
                  </a:ext>
                </a:extLst>
              </a:tr>
              <a:tr h="563618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Ανάδειξη του περιβάλλοντος και του πολιτισμού του προορισμού για τη μείωση της εποχικότητας του τουρισμού (AO12)</a:t>
                      </a:r>
                      <a:endParaRPr lang="el-G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1660031179"/>
                  </a:ext>
                </a:extLst>
              </a:tr>
              <a:tr h="563618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Ενίσχυση των προγραμμάτων κατάρτισης και </a:t>
                      </a:r>
                      <a:r>
                        <a:rPr lang="el-GR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επανακατάρτισης</a:t>
                      </a:r>
                      <a:r>
                        <a:rPr lang="el-G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των επιχειρηματιών (AO05)</a:t>
                      </a:r>
                      <a:endParaRPr lang="el-G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801608344"/>
                  </a:ext>
                </a:extLst>
              </a:tr>
              <a:tr h="1077509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Δημιουργία φορέα στελεχωμένου με έμπειρο προσωπικό με συγχρηματοδότηση αυτοδιοίκησης και επιχειρήσεων για τη διαχείριση και προβολή του προορισμού (AO08)</a:t>
                      </a:r>
                      <a:endParaRPr lang="el-G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1141557040"/>
                  </a:ext>
                </a:extLst>
              </a:tr>
              <a:tr h="563618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Ενίσχυση των προγραμμάτων κατάρτισης και </a:t>
                      </a:r>
                      <a:r>
                        <a:rPr lang="el-GR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επανακατάρτισης</a:t>
                      </a:r>
                      <a:r>
                        <a:rPr lang="el-G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των εργαζόμενων (AO06)</a:t>
                      </a:r>
                      <a:endParaRPr lang="el-G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3971589014"/>
                  </a:ext>
                </a:extLst>
              </a:tr>
              <a:tr h="563618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Βελτίωση προσβασιμότητας (πχ. διαμόρφωση χώρων και εγκαταστάσεων, ενίσχυση δημόσιων μέσων μεταφοράς) (AO22)</a:t>
                      </a:r>
                      <a:endParaRPr lang="el-G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95610752"/>
                  </a:ext>
                </a:extLst>
              </a:tr>
              <a:tr h="563618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Ενίσχυση της ανακύκλωσης με το σύστημα της άμεσης ανταπόδοσης επιστροφής χρημάτων (AO04)</a:t>
                      </a:r>
                      <a:endParaRPr lang="el-G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440644902"/>
                  </a:ext>
                </a:extLst>
              </a:tr>
              <a:tr h="972341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Δημιουργία μηχανισμού που θα καταγράφει και θα αξιολογεί αναφορικά με την κατάσταση του τουρισμού και θα συμβουλεύει δημόσιους και ιδιωτικούς φορείς (AO09)</a:t>
                      </a:r>
                      <a:endParaRPr lang="el-G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1133515494"/>
                  </a:ext>
                </a:extLst>
              </a:tr>
              <a:tr h="798230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Δράσεις συνεργασίας-δικτύωσης μεταξύ επιχειρήσεων διαφόρων κλάδων για την ενίσχυση της τοπικότητας </a:t>
                      </a:r>
                    </a:p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4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του τουριστικού προϊόντος (AO15)</a:t>
                      </a:r>
                      <a:endParaRPr lang="el-GR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3352223293"/>
                  </a:ext>
                </a:extLst>
              </a:tr>
            </a:tbl>
          </a:graphicData>
        </a:graphic>
      </p:graphicFrame>
      <p:sp>
        <p:nvSpPr>
          <p:cNvPr id="2" name="Τίτλος 1">
            <a:extLst>
              <a:ext uri="{FF2B5EF4-FFF2-40B4-BE49-F238E27FC236}">
                <a16:creationId xmlns:a16="http://schemas.microsoft.com/office/drawing/2014/main" id="{D7281FC7-DE24-397C-E68E-B2B11085D04C}"/>
              </a:ext>
            </a:extLst>
          </p:cNvPr>
          <p:cNvSpPr txBox="1">
            <a:spLocks/>
          </p:cNvSpPr>
          <p:nvPr/>
        </p:nvSpPr>
        <p:spPr>
          <a:xfrm>
            <a:off x="576468" y="672198"/>
            <a:ext cx="17068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rgbClr val="004AAD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ΙΕΡΑΡΧΗΣΗ ΔΡΑΣΕΩΝ - ΠΑΡΕΜΒΑΣΕΩΝ</a:t>
            </a:r>
          </a:p>
        </p:txBody>
      </p:sp>
      <p:grpSp>
        <p:nvGrpSpPr>
          <p:cNvPr id="5" name="Group 15"/>
          <p:cNvGrpSpPr/>
          <p:nvPr/>
        </p:nvGrpSpPr>
        <p:grpSpPr>
          <a:xfrm>
            <a:off x="7564224" y="9418474"/>
            <a:ext cx="3086100" cy="3086100"/>
            <a:chOff x="0" y="0"/>
            <a:chExt cx="812800" cy="812800"/>
          </a:xfrm>
        </p:grpSpPr>
        <p:sp>
          <p:nvSpPr>
            <p:cNvPr id="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1564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E84EE92D-4EA3-A875-D4B6-8E49B8D0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438557"/>
              </p:ext>
            </p:extLst>
          </p:nvPr>
        </p:nvGraphicFramePr>
        <p:xfrm>
          <a:off x="997528" y="1727140"/>
          <a:ext cx="16349571" cy="6873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0">
                  <a:extLst>
                    <a:ext uri="{9D8B030D-6E8A-4147-A177-3AD203B41FA5}">
                      <a16:colId xmlns:a16="http://schemas.microsoft.com/office/drawing/2014/main" val="1261218121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2540713362"/>
                    </a:ext>
                  </a:extLst>
                </a:gridCol>
                <a:gridCol w="1345098">
                  <a:extLst>
                    <a:ext uri="{9D8B030D-6E8A-4147-A177-3AD203B41FA5}">
                      <a16:colId xmlns:a16="http://schemas.microsoft.com/office/drawing/2014/main" val="2606676202"/>
                    </a:ext>
                  </a:extLst>
                </a:gridCol>
              </a:tblGrid>
              <a:tr h="566117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Ανάπτυξη ειδικών μορφών τουρισμού (AO21)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3828862144"/>
                  </a:ext>
                </a:extLst>
              </a:tr>
              <a:tr h="566117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Βελτίωση της ποιότητας υπηρεσιών που προσφέρουν οι επιχειρήσεις και ενίσχυση της ανθεκτικότητας τους (AO14)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4120690303"/>
                  </a:ext>
                </a:extLst>
              </a:tr>
              <a:tr h="566117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Διενέργεια ερευνών μέτρησης γνώμης κατοίκων για την ανάπτυξη και τις συνέπειες του τουρισμού (AO10)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2935136320"/>
                  </a:ext>
                </a:extLst>
              </a:tr>
              <a:tr h="566117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Μετατροπή των επιχειρήσεων σε υπεύθυνες προς την κοινωνία (εργαζόμενους, προμηθευτές, κοινωνία, περιβάλλον) (AO13)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1239596727"/>
                  </a:ext>
                </a:extLst>
              </a:tr>
              <a:tr h="566117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Ενημέρωση  επισκεπτών για την ταυτότητα του προορισμού μέσα από την ανάπτυξη σχετικών υποδομών και ενημερωτικού υλικού (τουριστική προβολή) (AO17)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2603558682"/>
                  </a:ext>
                </a:extLst>
              </a:tr>
              <a:tr h="566117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Διενέργεια ερευνών επισκεπτών για τον βαθμό ικανοποίησης από τον προορισμό (AO11)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2681672578"/>
                  </a:ext>
                </a:extLst>
              </a:tr>
              <a:tr h="566117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Κατάργηση πλαστικών μιας χρήσης και αντικατάσταση τους από «ενοικιαζόμενα» ή αγοραζόμενα σκεύη πολλαπλών χρήσεων (AO01)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2707585488"/>
                  </a:ext>
                </a:extLst>
              </a:tr>
              <a:tr h="566117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Δημιουργία συστήματος παρακολούθησης και ελέγχου επισκεπτών σε ευαίσθητους πολιτιστικούς και περιβαλλοντικούς πόρους (AO19)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3350542586"/>
                  </a:ext>
                </a:extLst>
              </a:tr>
              <a:tr h="566117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Ενημέρωση  τουριστών για υπεύθυνη συμπεριφορά στον προορισμό (πχ. κατανάλωση νερού &amp; ενέργειας, διαχείριση αποβλήτων, μετακίνηση) (AO16)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536317665"/>
                  </a:ext>
                </a:extLst>
              </a:tr>
              <a:tr h="566117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Δημιουργία δραστηριοτήτων για την ανάδειξη των τοπικών  θέλγητρων (AO20)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1980523807"/>
                  </a:ext>
                </a:extLst>
              </a:tr>
              <a:tr h="566117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Δημιουργία μηχανισμού ηλεκτρονικής και δια ζώσης ενημέρωσης επισκεπτών ή  υποψήφιων επισκεπτών για τον προορισμό (AO18)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2800947779"/>
                  </a:ext>
                </a:extLst>
              </a:tr>
              <a:tr h="566117">
                <a:tc>
                  <a:txBody>
                    <a:bodyPr/>
                    <a:lstStyle/>
                    <a:p>
                      <a:pPr marL="108000" algn="l" fontAlgn="b">
                        <a:lnSpc>
                          <a:spcPct val="120000"/>
                        </a:lnSpc>
                      </a:pPr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Ανάπτυξη συστήματος αυτόματων πωλητών νερού (AO02)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87" marR="3787" marT="3787" marB="0" anchor="ctr"/>
                </a:tc>
                <a:extLst>
                  <a:ext uri="{0D108BD9-81ED-4DB2-BD59-A6C34878D82A}">
                    <a16:rowId xmlns:a16="http://schemas.microsoft.com/office/drawing/2014/main" val="4146776339"/>
                  </a:ext>
                </a:extLst>
              </a:tr>
            </a:tbl>
          </a:graphicData>
        </a:graphic>
      </p:graphicFrame>
      <p:sp>
        <p:nvSpPr>
          <p:cNvPr id="2" name="Τίτλος 1">
            <a:extLst>
              <a:ext uri="{FF2B5EF4-FFF2-40B4-BE49-F238E27FC236}">
                <a16:creationId xmlns:a16="http://schemas.microsoft.com/office/drawing/2014/main" id="{D7281FC7-DE24-397C-E68E-B2B11085D04C}"/>
              </a:ext>
            </a:extLst>
          </p:cNvPr>
          <p:cNvSpPr txBox="1">
            <a:spLocks/>
          </p:cNvSpPr>
          <p:nvPr/>
        </p:nvSpPr>
        <p:spPr>
          <a:xfrm>
            <a:off x="581892" y="758942"/>
            <a:ext cx="17068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rgbClr val="004AAD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ΙΕΡΑΡΧΗΣΗ ΔΡΑΣΕΩΝ - ΠΑΡΕΜΒΑΣΕΩΝ</a:t>
            </a:r>
          </a:p>
        </p:txBody>
      </p:sp>
      <p:grpSp>
        <p:nvGrpSpPr>
          <p:cNvPr id="5" name="Group 15"/>
          <p:cNvGrpSpPr/>
          <p:nvPr/>
        </p:nvGrpSpPr>
        <p:grpSpPr>
          <a:xfrm>
            <a:off x="7564224" y="9418474"/>
            <a:ext cx="3086100" cy="3086100"/>
            <a:chOff x="0" y="0"/>
            <a:chExt cx="812800" cy="812800"/>
          </a:xfrm>
        </p:grpSpPr>
        <p:sp>
          <p:nvSpPr>
            <p:cNvPr id="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361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E86C47-3BC9-83C3-9882-8D39B2FD2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3" y="661558"/>
            <a:ext cx="16558592" cy="1143000"/>
          </a:xfrm>
        </p:spPr>
        <p:txBody>
          <a:bodyPr>
            <a:noAutofit/>
          </a:bodyPr>
          <a:lstStyle/>
          <a:p>
            <a:r>
              <a:rPr lang="el-GR" sz="4000" cap="none" dirty="0">
                <a:solidFill>
                  <a:srgbClr val="004AA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ΦΟΡΕΙΣ ΠΟΥ ΣΥΜΜΕΤΕΙΧΑΝ ΣΤΟ ΕΡΩΤΗΜΑΤΟΛΟΓΙΟ</a:t>
            </a:r>
            <a:endParaRPr lang="el-GR" sz="4000" dirty="0">
              <a:solidFill>
                <a:srgbClr val="004AAD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4413BA-38B5-3524-FABA-3B0084D43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0" y="1749136"/>
            <a:ext cx="17754600" cy="6781800"/>
          </a:xfrm>
        </p:spPr>
        <p:txBody>
          <a:bodyPr/>
          <a:lstStyle/>
          <a:p>
            <a:pPr marL="144000" indent="0" algn="ctr">
              <a:buNone/>
            </a:pPr>
            <a:r>
              <a:rPr lang="el-GR" sz="24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Λευκάδα, Κεφαλονιά, Κέρκυρα και Παξοί, Ζάκυνθος, Περιφέρεια Ιόνιων Νησιών</a:t>
            </a:r>
          </a:p>
          <a:p>
            <a:endParaRPr lang="el-GR" dirty="0"/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B42C758F-3F11-D325-CDCB-B3F9209B2F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426291"/>
              </p:ext>
            </p:extLst>
          </p:nvPr>
        </p:nvGraphicFramePr>
        <p:xfrm>
          <a:off x="1371600" y="2628901"/>
          <a:ext cx="14401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15"/>
          <p:cNvGrpSpPr/>
          <p:nvPr/>
        </p:nvGrpSpPr>
        <p:grpSpPr>
          <a:xfrm>
            <a:off x="7564224" y="9418474"/>
            <a:ext cx="3086100" cy="3086100"/>
            <a:chOff x="0" y="0"/>
            <a:chExt cx="812800" cy="812800"/>
          </a:xfrm>
        </p:grpSpPr>
        <p:sp>
          <p:nvSpPr>
            <p:cNvPr id="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0301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B01245-0FE7-A469-D456-119F2F22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662"/>
            <a:ext cx="16459200" cy="1143000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rgbClr val="004AA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ΑΠΑΝΤΗΣΕΙΣ ΦΟΡΕΩΝ</a:t>
            </a:r>
            <a:endParaRPr lang="el-GR" sz="4000" dirty="0">
              <a:solidFill>
                <a:srgbClr val="004AAD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622A04-0DB9-C4FD-2E0D-F846C8D9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9443"/>
            <a:ext cx="17678400" cy="6743700"/>
          </a:xfrm>
        </p:spPr>
        <p:txBody>
          <a:bodyPr/>
          <a:lstStyle/>
          <a:p>
            <a:pPr marL="180000" indent="0" algn="ctr">
              <a:buNone/>
            </a:pPr>
            <a:r>
              <a:rPr lang="el-GR" sz="2400" b="1" dirty="0">
                <a:effectLst/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Σε γενικές γραμμές </a:t>
            </a:r>
            <a:r>
              <a:rPr lang="el-GR" sz="24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οι φορείς των νησιών θεωρούν πως η κατάσταση στο νησί τους είναι μέτρια βιώσιμη</a:t>
            </a:r>
            <a:endParaRPr lang="en-US" sz="2400" b="1" dirty="0">
              <a:effectLst/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id="{F53C7A0A-675F-73F9-8931-0934EE9F8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440270"/>
              </p:ext>
            </p:extLst>
          </p:nvPr>
        </p:nvGraphicFramePr>
        <p:xfrm>
          <a:off x="1104900" y="2311809"/>
          <a:ext cx="16078200" cy="610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15"/>
          <p:cNvGrpSpPr/>
          <p:nvPr/>
        </p:nvGrpSpPr>
        <p:grpSpPr>
          <a:xfrm>
            <a:off x="7564224" y="9418474"/>
            <a:ext cx="3086100" cy="3086100"/>
            <a:chOff x="0" y="0"/>
            <a:chExt cx="812800" cy="812800"/>
          </a:xfrm>
        </p:grpSpPr>
        <p:sp>
          <p:nvSpPr>
            <p:cNvPr id="7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556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CBDC3A-00B4-7355-52D9-B57870D4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97" y="1002376"/>
            <a:ext cx="17602200" cy="1143000"/>
          </a:xfrm>
        </p:spPr>
        <p:txBody>
          <a:bodyPr>
            <a:noAutofit/>
          </a:bodyPr>
          <a:lstStyle/>
          <a:p>
            <a:r>
              <a:rPr lang="el-GR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Σ</a:t>
            </a:r>
            <a:r>
              <a:rPr lang="el-GR" sz="2400" b="0" i="0" u="none" strike="noStrike" baseline="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τον κλάδο που εκπροσωπείτε, θεωρείτε ότι η ανάπτυξη του τουρισμού όπως είναι σήμερα έχει:</a:t>
            </a:r>
            <a:endParaRPr lang="el-GR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A6599D54-CF8A-55C1-B3D4-F23598877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222508"/>
              </p:ext>
            </p:extLst>
          </p:nvPr>
        </p:nvGraphicFramePr>
        <p:xfrm>
          <a:off x="619760" y="2001520"/>
          <a:ext cx="17211040" cy="638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Τίτλος 1">
            <a:extLst>
              <a:ext uri="{FF2B5EF4-FFF2-40B4-BE49-F238E27FC236}">
                <a16:creationId xmlns:a16="http://schemas.microsoft.com/office/drawing/2014/main" id="{29E86C47-3BC9-83C3-9882-8D39B2FD28DE}"/>
              </a:ext>
            </a:extLst>
          </p:cNvPr>
          <p:cNvSpPr txBox="1">
            <a:spLocks/>
          </p:cNvSpPr>
          <p:nvPr/>
        </p:nvSpPr>
        <p:spPr>
          <a:xfrm>
            <a:off x="685254" y="266699"/>
            <a:ext cx="1655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dirty="0">
                <a:solidFill>
                  <a:srgbClr val="004AA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ΑΝΑΠΤΥΞΗ ΤΟΥΡΙΣΜΟΥ</a:t>
            </a:r>
            <a:endParaRPr lang="el-GR" sz="4000" dirty="0">
              <a:solidFill>
                <a:srgbClr val="004AAD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6" name="Group 15"/>
          <p:cNvGrpSpPr/>
          <p:nvPr/>
        </p:nvGrpSpPr>
        <p:grpSpPr>
          <a:xfrm>
            <a:off x="7564224" y="9418474"/>
            <a:ext cx="3086100" cy="3086100"/>
            <a:chOff x="0" y="0"/>
            <a:chExt cx="812800" cy="812800"/>
          </a:xfrm>
        </p:grpSpPr>
        <p:sp>
          <p:nvSpPr>
            <p:cNvPr id="7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90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363671-AFF0-7E3C-2BB0-8F1B85FC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88" y="970374"/>
            <a:ext cx="17383125" cy="114300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004AA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ΠΡΟΫΠΟΘΕΣΕΙΣ ΓΙΑ ΒΙΩΣΙΜΟ ΤΟΥΡΙΣΜΟ ΚΑΙ ΑΞΙΟΛΟΓΗΣΗ ΑΠΟ ΦΟΡΕΙΣ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026FFC3E-40E4-AEF1-98DF-CD69581A66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5007" y="2216418"/>
            <a:ext cx="16757375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3176"/>
              </a:lnSpc>
              <a:spcBef>
                <a:spcPct val="0"/>
              </a:spcBef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Με βάση τους Παγκόσμιους Οργανισμούς 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UNWTO &amp; GSTC)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για τη κατάταξη ενός προορισμού ως βιώσιμου θα πρέπει να υπάρχει μια στρατηγική που να περιλαμβάνει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lnSpc>
                <a:spcPts val="3176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l-G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ts val="3176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l-GR" sz="2400" b="1" dirty="0">
                <a:latin typeface="Arial" pitchFamily="34" charset="0"/>
                <a:cs typeface="Arial" pitchFamily="34" charset="0"/>
              </a:rPr>
              <a:t>Σύστημα Τουριστικής Διακυβέρνησης </a:t>
            </a:r>
          </a:p>
          <a:p>
            <a:pPr marL="342900" indent="-342900">
              <a:lnSpc>
                <a:spcPts val="3176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l-GR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ts val="3176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l-GR" sz="2400" b="1" dirty="0">
                <a:latin typeface="Arial" pitchFamily="34" charset="0"/>
                <a:cs typeface="Arial" pitchFamily="34" charset="0"/>
              </a:rPr>
              <a:t>Σχέδιο βελτίωσης του Οικονομικού - Αναπτυξιακού αντίκτυπου</a:t>
            </a:r>
          </a:p>
          <a:p>
            <a:pPr marL="342900" indent="-342900">
              <a:lnSpc>
                <a:spcPts val="3176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l-GR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ts val="3176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l-GR" sz="2400" b="1" dirty="0">
                <a:latin typeface="Arial" pitchFamily="34" charset="0"/>
                <a:cs typeface="Arial" pitchFamily="34" charset="0"/>
              </a:rPr>
              <a:t>Σχέδιο Βελτίωσης του Κοινωνικού αντίκτυπου και της Ποιότητας Ζωής</a:t>
            </a:r>
          </a:p>
          <a:p>
            <a:pPr marL="342900" indent="-342900">
              <a:lnSpc>
                <a:spcPts val="3176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l-GR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ts val="3176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l-GR" sz="2400" b="1" dirty="0">
                <a:latin typeface="Arial" pitchFamily="34" charset="0"/>
                <a:cs typeface="Arial" pitchFamily="34" charset="0"/>
              </a:rPr>
              <a:t>Σχέδιο Βελτίωσης του Πολιτιστικού αντίκτυπου</a:t>
            </a:r>
          </a:p>
          <a:p>
            <a:pPr marL="0" indent="0">
              <a:lnSpc>
                <a:spcPts val="3176"/>
              </a:lnSpc>
              <a:spcBef>
                <a:spcPct val="0"/>
              </a:spcBef>
              <a:buNone/>
            </a:pPr>
            <a:endParaRPr lang="el-GR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ts val="3176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l-GR" sz="2400" b="1" dirty="0">
                <a:latin typeface="Arial" pitchFamily="34" charset="0"/>
                <a:cs typeface="Arial" pitchFamily="34" charset="0"/>
              </a:rPr>
              <a:t>Σχέδιο Βελτίωσης του Περιβαλλοντικού αντίκτυπου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5"/>
          <p:cNvGrpSpPr/>
          <p:nvPr/>
        </p:nvGrpSpPr>
        <p:grpSpPr>
          <a:xfrm>
            <a:off x="7564224" y="9418474"/>
            <a:ext cx="3086100" cy="3086100"/>
            <a:chOff x="0" y="0"/>
            <a:chExt cx="812800" cy="812800"/>
          </a:xfrm>
        </p:grpSpPr>
        <p:sp>
          <p:nvSpPr>
            <p:cNvPr id="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27"/>
          <p:cNvGrpSpPr/>
          <p:nvPr/>
        </p:nvGrpSpPr>
        <p:grpSpPr>
          <a:xfrm>
            <a:off x="13788379" y="-2057400"/>
            <a:ext cx="3086100" cy="3086100"/>
            <a:chOff x="0" y="0"/>
            <a:chExt cx="812800" cy="812800"/>
          </a:xfrm>
        </p:grpSpPr>
        <p:sp>
          <p:nvSpPr>
            <p:cNvPr id="9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776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974958-C999-60CD-AF77-E2D8EA3C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74" y="669496"/>
            <a:ext cx="17068800" cy="1143000"/>
          </a:xfrm>
        </p:spPr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004AA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ΖΗΤΗΜΑΤΑ ΤΟΥΡΙΣΤΙΚΗΣ ΔΙΑΚΥΒΕΡΝΗΣΗΣ</a:t>
            </a:r>
            <a:endParaRPr lang="el-GR" dirty="0">
              <a:solidFill>
                <a:srgbClr val="004AAD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A13998A3-6FE5-9838-49AD-C36554C24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098512"/>
              </p:ext>
            </p:extLst>
          </p:nvPr>
        </p:nvGraphicFramePr>
        <p:xfrm>
          <a:off x="1107440" y="2042161"/>
          <a:ext cx="16763999" cy="6138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0069">
                  <a:extLst>
                    <a:ext uri="{9D8B030D-6E8A-4147-A177-3AD203B41FA5}">
                      <a16:colId xmlns:a16="http://schemas.microsoft.com/office/drawing/2014/main" val="3698758007"/>
                    </a:ext>
                  </a:extLst>
                </a:gridCol>
                <a:gridCol w="1590128">
                  <a:extLst>
                    <a:ext uri="{9D8B030D-6E8A-4147-A177-3AD203B41FA5}">
                      <a16:colId xmlns:a16="http://schemas.microsoft.com/office/drawing/2014/main" val="2428275719"/>
                    </a:ext>
                  </a:extLst>
                </a:gridCol>
                <a:gridCol w="1404050">
                  <a:extLst>
                    <a:ext uri="{9D8B030D-6E8A-4147-A177-3AD203B41FA5}">
                      <a16:colId xmlns:a16="http://schemas.microsoft.com/office/drawing/2014/main" val="1766204242"/>
                    </a:ext>
                  </a:extLst>
                </a:gridCol>
                <a:gridCol w="1319467">
                  <a:extLst>
                    <a:ext uri="{9D8B030D-6E8A-4147-A177-3AD203B41FA5}">
                      <a16:colId xmlns:a16="http://schemas.microsoft.com/office/drawing/2014/main" val="3149357484"/>
                    </a:ext>
                  </a:extLst>
                </a:gridCol>
                <a:gridCol w="1116472">
                  <a:extLst>
                    <a:ext uri="{9D8B030D-6E8A-4147-A177-3AD203B41FA5}">
                      <a16:colId xmlns:a16="http://schemas.microsoft.com/office/drawing/2014/main" val="1841423445"/>
                    </a:ext>
                  </a:extLst>
                </a:gridCol>
                <a:gridCol w="1268718">
                  <a:extLst>
                    <a:ext uri="{9D8B030D-6E8A-4147-A177-3AD203B41FA5}">
                      <a16:colId xmlns:a16="http://schemas.microsoft.com/office/drawing/2014/main" val="3237054586"/>
                    </a:ext>
                  </a:extLst>
                </a:gridCol>
                <a:gridCol w="1231265">
                  <a:extLst>
                    <a:ext uri="{9D8B030D-6E8A-4147-A177-3AD203B41FA5}">
                      <a16:colId xmlns:a16="http://schemas.microsoft.com/office/drawing/2014/main" val="2721870275"/>
                    </a:ext>
                  </a:extLst>
                </a:gridCol>
                <a:gridCol w="1373830">
                  <a:extLst>
                    <a:ext uri="{9D8B030D-6E8A-4147-A177-3AD203B41FA5}">
                      <a16:colId xmlns:a16="http://schemas.microsoft.com/office/drawing/2014/main" val="2390246663"/>
                    </a:ext>
                  </a:extLst>
                </a:gridCol>
              </a:tblGrid>
              <a:tr h="1091643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Το σύστημα τουριστικής διακυβέρνησης είναι αποτελεσματικό</a:t>
                      </a:r>
                      <a:endParaRPr lang="el-GR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ΔΙΑΚ</a:t>
                      </a:r>
                      <a:endParaRPr lang="el-GR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20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Αρνητική</a:t>
                      </a:r>
                    </a:p>
                    <a:p>
                      <a:pPr algn="ctr" fontAlgn="b"/>
                      <a:endParaRPr lang="el-GR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l-GR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73243813"/>
                  </a:ext>
                </a:extLst>
              </a:tr>
              <a:tr h="2166899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 άποψη σας για τον τουριστικό σχεδιασμό του νησιού/του προορισμού σας λαμβάνεται υπόψη από αυτούς που παίρνουν τις αποφάσεις</a:t>
                      </a:r>
                      <a:endParaRPr lang="el-GR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ΔΙΑΚ</a:t>
                      </a:r>
                      <a:endParaRPr lang="el-GR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Αρνητική</a:t>
                      </a:r>
                      <a:endParaRPr lang="el-GR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83259054"/>
                  </a:ext>
                </a:extLst>
              </a:tr>
              <a:tr h="2166899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Οι συλλογικοί φορείς του τουρισμού παρέχουν ικανοποιητικές ευκαιρίες για ενημέρωση και κατάρτιση στα μέλη τους και στην κοινωνία γενικότερα</a:t>
                      </a:r>
                      <a:endParaRPr lang="el-GR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ΔΙΑΚ</a:t>
                      </a:r>
                      <a:endParaRPr lang="el-GR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20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l-GR" sz="20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l-GR" sz="20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Μάλλον Αρνητική</a:t>
                      </a:r>
                    </a:p>
                    <a:p>
                      <a:pPr algn="ctr" fontAlgn="b"/>
                      <a:endParaRPr lang="el-GR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l-GR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l-GR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l-GR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41700690"/>
                  </a:ext>
                </a:extLst>
              </a:tr>
            </a:tbl>
          </a:graphicData>
        </a:graphic>
      </p:graphicFrame>
      <p:grpSp>
        <p:nvGrpSpPr>
          <p:cNvPr id="4" name="Group 15"/>
          <p:cNvGrpSpPr/>
          <p:nvPr/>
        </p:nvGrpSpPr>
        <p:grpSpPr>
          <a:xfrm>
            <a:off x="7564224" y="9418474"/>
            <a:ext cx="3086100" cy="3086100"/>
            <a:chOff x="0" y="0"/>
            <a:chExt cx="812800" cy="812800"/>
          </a:xfrm>
        </p:grpSpPr>
        <p:sp>
          <p:nvSpPr>
            <p:cNvPr id="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3143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974958-C999-60CD-AF77-E2D8EA3C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11" y="546612"/>
            <a:ext cx="17068800" cy="1143000"/>
          </a:xfrm>
        </p:spPr>
        <p:txBody>
          <a:bodyPr>
            <a:normAutofit/>
          </a:bodyPr>
          <a:lstStyle/>
          <a:p>
            <a:r>
              <a:rPr lang="el-GR" sz="4400" cap="none" dirty="0">
                <a:solidFill>
                  <a:srgbClr val="004AA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ΟΙΚΟΝΟΜΙΚΑ ΑΠΟΤΕΛΕΣΜΑΤΑ </a:t>
            </a:r>
            <a:r>
              <a:rPr lang="el-GR" sz="4400" cap="none" dirty="0">
                <a:solidFill>
                  <a:srgbClr val="004AAD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(οικονομική μεγέθυνση) </a:t>
            </a:r>
          </a:p>
        </p:txBody>
      </p:sp>
      <p:graphicFrame>
        <p:nvGraphicFramePr>
          <p:cNvPr id="4" name="Θέση περιεχομένου 4">
            <a:extLst>
              <a:ext uri="{FF2B5EF4-FFF2-40B4-BE49-F238E27FC236}">
                <a16:creationId xmlns:a16="http://schemas.microsoft.com/office/drawing/2014/main" id="{952E288B-2722-222A-C8B0-4EC8B3397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065591"/>
              </p:ext>
            </p:extLst>
          </p:nvPr>
        </p:nvGraphicFramePr>
        <p:xfrm>
          <a:off x="731699" y="1547944"/>
          <a:ext cx="16751149" cy="7221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15"/>
          <p:cNvGrpSpPr/>
          <p:nvPr/>
        </p:nvGrpSpPr>
        <p:grpSpPr>
          <a:xfrm>
            <a:off x="7564224" y="9418474"/>
            <a:ext cx="3086100" cy="3086100"/>
            <a:chOff x="0" y="0"/>
            <a:chExt cx="812800" cy="812800"/>
          </a:xfrm>
        </p:grpSpPr>
        <p:sp>
          <p:nvSpPr>
            <p:cNvPr id="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737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974958-C999-60CD-AF77-E2D8EA3C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662"/>
            <a:ext cx="17068800" cy="1143000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004AA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ΑΝΑΠΤΥΞΙΑΚΑ ΑΠΟΤΕΛΕΣΜΑΤΑ ΣΤΗΝ ΤΟΠΙΚΗ ΟΙΚΟΝΟΜΙΑ</a:t>
            </a:r>
            <a:endParaRPr lang="el-GR" sz="3600" dirty="0">
              <a:solidFill>
                <a:srgbClr val="004AAD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16E8091D-3FD2-5373-384F-C6319A87AC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319016"/>
              </p:ext>
            </p:extLst>
          </p:nvPr>
        </p:nvGraphicFramePr>
        <p:xfrm>
          <a:off x="457200" y="1767840"/>
          <a:ext cx="17211041" cy="6547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6793">
                  <a:extLst>
                    <a:ext uri="{9D8B030D-6E8A-4147-A177-3AD203B41FA5}">
                      <a16:colId xmlns:a16="http://schemas.microsoft.com/office/drawing/2014/main" val="3455778678"/>
                    </a:ext>
                  </a:extLst>
                </a:gridCol>
                <a:gridCol w="1220064">
                  <a:extLst>
                    <a:ext uri="{9D8B030D-6E8A-4147-A177-3AD203B41FA5}">
                      <a16:colId xmlns:a16="http://schemas.microsoft.com/office/drawing/2014/main" val="533616929"/>
                    </a:ext>
                  </a:extLst>
                </a:gridCol>
                <a:gridCol w="943517">
                  <a:extLst>
                    <a:ext uri="{9D8B030D-6E8A-4147-A177-3AD203B41FA5}">
                      <a16:colId xmlns:a16="http://schemas.microsoft.com/office/drawing/2014/main" val="384023758"/>
                    </a:ext>
                  </a:extLst>
                </a:gridCol>
                <a:gridCol w="1187529">
                  <a:extLst>
                    <a:ext uri="{9D8B030D-6E8A-4147-A177-3AD203B41FA5}">
                      <a16:colId xmlns:a16="http://schemas.microsoft.com/office/drawing/2014/main" val="3368506290"/>
                    </a:ext>
                  </a:extLst>
                </a:gridCol>
                <a:gridCol w="1056380">
                  <a:extLst>
                    <a:ext uri="{9D8B030D-6E8A-4147-A177-3AD203B41FA5}">
                      <a16:colId xmlns:a16="http://schemas.microsoft.com/office/drawing/2014/main" val="2841878600"/>
                    </a:ext>
                  </a:extLst>
                </a:gridCol>
                <a:gridCol w="1150739">
                  <a:extLst>
                    <a:ext uri="{9D8B030D-6E8A-4147-A177-3AD203B41FA5}">
                      <a16:colId xmlns:a16="http://schemas.microsoft.com/office/drawing/2014/main" val="1107450310"/>
                    </a:ext>
                  </a:extLst>
                </a:gridCol>
                <a:gridCol w="2621378">
                  <a:extLst>
                    <a:ext uri="{9D8B030D-6E8A-4147-A177-3AD203B41FA5}">
                      <a16:colId xmlns:a16="http://schemas.microsoft.com/office/drawing/2014/main" val="3630821242"/>
                    </a:ext>
                  </a:extLst>
                </a:gridCol>
                <a:gridCol w="1564641">
                  <a:extLst>
                    <a:ext uri="{9D8B030D-6E8A-4147-A177-3AD203B41FA5}">
                      <a16:colId xmlns:a16="http://schemas.microsoft.com/office/drawing/2014/main" val="1917196929"/>
                    </a:ext>
                  </a:extLst>
                </a:gridCol>
              </a:tblGrid>
              <a:tr h="70697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Αύξηση στη ποικιλία των διαθέσιμων προϊόντων &amp; υπηρεσιών τοπικά</a:t>
                      </a:r>
                      <a:endParaRPr lang="el-GR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6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ΑΝΑΠΤΥΞΗ/ΟΙΚ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Μάλλον Θετική</a:t>
                      </a:r>
                    </a:p>
                    <a:p>
                      <a:pPr algn="l" fontAlgn="b"/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69311559"/>
                  </a:ext>
                </a:extLst>
              </a:tr>
              <a:tr h="70697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Αύξηση της κερδοφορίας των τοπικών επιχειρήσεων</a:t>
                      </a:r>
                      <a:endParaRPr lang="el-G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6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ΑΝΑΠΤΥΞΗ/ΟΙΚ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Θετική</a:t>
                      </a:r>
                    </a:p>
                    <a:p>
                      <a:pPr algn="l" fontAlgn="b"/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92231266"/>
                  </a:ext>
                </a:extLst>
              </a:tr>
              <a:tr h="70697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Αύξηση της ποσότητας και βελτίωση της ποιότητας αγροτικών προϊόντων</a:t>
                      </a:r>
                      <a:endParaRPr lang="el-GR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6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ΑΝΑΠΤΥΞΗ/ΟΙΚ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Όχι Θετική</a:t>
                      </a:r>
                    </a:p>
                    <a:p>
                      <a:pPr algn="l" fontAlgn="b"/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42963420"/>
                  </a:ext>
                </a:extLst>
              </a:tr>
              <a:tr h="70697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Αύξηση κυρίως των εισοδημάτων  επιχειρηματιών που δεν μένουν στο νησί</a:t>
                      </a:r>
                      <a:endParaRPr lang="el-GR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6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ΑΝΑΠΤΥΞΗ/ΟΙΚ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Μαλλον Αρνητική</a:t>
                      </a:r>
                    </a:p>
                    <a:p>
                      <a:pPr algn="l" fontAlgn="b"/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57889447"/>
                  </a:ext>
                </a:extLst>
              </a:tr>
              <a:tr h="160521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Οι επιχειρηματίες έχουν επαρκή κατάρτιση και ενημέρωση για να ανταπεξέλθουν στις σύγχρονες απαιτήσεις του τουρισμού (βιωσιμότητα, ψηφιοποίηση, ποιότητα υπηρεσιών,  διαφοροποίηση προϊόντος)</a:t>
                      </a:r>
                      <a:endParaRPr lang="el-GR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6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ΑΝΑΠΤΥΞΗ/ΑΔ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Αρνητική</a:t>
                      </a:r>
                    </a:p>
                    <a:p>
                      <a:pPr algn="l" fontAlgn="b"/>
                      <a:endParaRPr lang="el-GR" sz="160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l-GR" sz="160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89951046"/>
                  </a:ext>
                </a:extLst>
              </a:tr>
              <a:tr h="70697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Οι εργαζόμενοι έχουν επαρκή κατάρτιση για να ανταπεξέλθουν στις υποχρεώσεις τους</a:t>
                      </a:r>
                      <a:endParaRPr lang="el-GR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6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ΑΝΑΠΤΥΞΗ/ΑΔ</a:t>
                      </a:r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Αρνητική</a:t>
                      </a:r>
                    </a:p>
                    <a:p>
                      <a:pPr algn="l" fontAlgn="b"/>
                      <a:endParaRPr lang="el-GR" sz="16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0104765"/>
                  </a:ext>
                </a:extLst>
              </a:tr>
              <a:tr h="140787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Θεωρείτε ότι το νησί σας/ο προορισμός σας έχει υπερβεί τη Φέρουσα Ικανότητα του (αυξάνει την περιβαλλοντική, κοινωνική, πολιτιστική και οικονομική ευθραυστότητα του)</a:t>
                      </a:r>
                      <a:endParaRPr lang="el-GR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ΑΝΑΠΤΥΞΗ / ΒΙΩΣΙΜΗ ΝΑΠΤΥΞΗ</a:t>
                      </a:r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Μάλλον Αρνητική</a:t>
                      </a:r>
                    </a:p>
                    <a:p>
                      <a:pPr algn="l" fontAlgn="b"/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l-GR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34105518"/>
                  </a:ext>
                </a:extLst>
              </a:tr>
            </a:tbl>
          </a:graphicData>
        </a:graphic>
      </p:graphicFrame>
      <p:grpSp>
        <p:nvGrpSpPr>
          <p:cNvPr id="4" name="Group 15"/>
          <p:cNvGrpSpPr/>
          <p:nvPr/>
        </p:nvGrpSpPr>
        <p:grpSpPr>
          <a:xfrm>
            <a:off x="7564224" y="9418474"/>
            <a:ext cx="3086100" cy="3086100"/>
            <a:chOff x="0" y="0"/>
            <a:chExt cx="812800" cy="812800"/>
          </a:xfrm>
        </p:grpSpPr>
        <p:sp>
          <p:nvSpPr>
            <p:cNvPr id="5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442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974958-C999-60CD-AF77-E2D8EA3C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68" y="751710"/>
            <a:ext cx="17068800" cy="1143000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004AAD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ΟΙΚΟΝΟΝΟΜΙΚΗ ΚΑΙ ΚΟΙΝΩΝΙΚΗ ΔΙΑΣΤΑΣΗ ΤΗΣ ΠΟΙΟΤΗΤΑΣ ΖΩΗΣ</a:t>
            </a:r>
            <a:endParaRPr lang="el-GR" sz="3600" dirty="0">
              <a:solidFill>
                <a:srgbClr val="004AAD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51F9A5D9-51CA-D739-F4FE-E25F270140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314610"/>
              </p:ext>
            </p:extLst>
          </p:nvPr>
        </p:nvGraphicFramePr>
        <p:xfrm>
          <a:off x="904240" y="2027584"/>
          <a:ext cx="16550641" cy="5916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8413">
                  <a:extLst>
                    <a:ext uri="{9D8B030D-6E8A-4147-A177-3AD203B41FA5}">
                      <a16:colId xmlns:a16="http://schemas.microsoft.com/office/drawing/2014/main" val="4005135054"/>
                    </a:ext>
                  </a:extLst>
                </a:gridCol>
                <a:gridCol w="1504604">
                  <a:extLst>
                    <a:ext uri="{9D8B030D-6E8A-4147-A177-3AD203B41FA5}">
                      <a16:colId xmlns:a16="http://schemas.microsoft.com/office/drawing/2014/main" val="2621738589"/>
                    </a:ext>
                  </a:extLst>
                </a:gridCol>
                <a:gridCol w="1504604">
                  <a:extLst>
                    <a:ext uri="{9D8B030D-6E8A-4147-A177-3AD203B41FA5}">
                      <a16:colId xmlns:a16="http://schemas.microsoft.com/office/drawing/2014/main" val="2507341119"/>
                    </a:ext>
                  </a:extLst>
                </a:gridCol>
                <a:gridCol w="1504604">
                  <a:extLst>
                    <a:ext uri="{9D8B030D-6E8A-4147-A177-3AD203B41FA5}">
                      <a16:colId xmlns:a16="http://schemas.microsoft.com/office/drawing/2014/main" val="3441161572"/>
                    </a:ext>
                  </a:extLst>
                </a:gridCol>
                <a:gridCol w="1504604">
                  <a:extLst>
                    <a:ext uri="{9D8B030D-6E8A-4147-A177-3AD203B41FA5}">
                      <a16:colId xmlns:a16="http://schemas.microsoft.com/office/drawing/2014/main" val="1160253680"/>
                    </a:ext>
                  </a:extLst>
                </a:gridCol>
                <a:gridCol w="1504604">
                  <a:extLst>
                    <a:ext uri="{9D8B030D-6E8A-4147-A177-3AD203B41FA5}">
                      <a16:colId xmlns:a16="http://schemas.microsoft.com/office/drawing/2014/main" val="3577265268"/>
                    </a:ext>
                  </a:extLst>
                </a:gridCol>
                <a:gridCol w="1504604">
                  <a:extLst>
                    <a:ext uri="{9D8B030D-6E8A-4147-A177-3AD203B41FA5}">
                      <a16:colId xmlns:a16="http://schemas.microsoft.com/office/drawing/2014/main" val="1611451444"/>
                    </a:ext>
                  </a:extLst>
                </a:gridCol>
                <a:gridCol w="1504604">
                  <a:extLst>
                    <a:ext uri="{9D8B030D-6E8A-4147-A177-3AD203B41FA5}">
                      <a16:colId xmlns:a16="http://schemas.microsoft.com/office/drawing/2014/main" val="1175495201"/>
                    </a:ext>
                  </a:extLst>
                </a:gridCol>
              </a:tblGrid>
              <a:tr h="158744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Αυξήσεις στο κόστος ζωής </a:t>
                      </a:r>
                      <a:endParaRPr lang="el-GR" sz="2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3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ΠΖ/ΚΟΙΝ</a:t>
                      </a:r>
                      <a:endParaRPr lang="el-GR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l-GR" sz="18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Αρνητική</a:t>
                      </a:r>
                    </a:p>
                    <a:p>
                      <a:pPr algn="ctr" fontAlgn="b"/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3411181"/>
                  </a:ext>
                </a:extLst>
              </a:tr>
              <a:tr h="216464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2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Δυσκολία στην εύρεση &amp; ενοικίαση σπιτιού σε λογικές τιμές</a:t>
                      </a:r>
                      <a:endParaRPr lang="el-GR" sz="2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3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ΠΖ/ΚΟΙΝ</a:t>
                      </a:r>
                      <a:endParaRPr lang="el-GR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l-GR" sz="180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Αρνητική</a:t>
                      </a:r>
                    </a:p>
                    <a:p>
                      <a:pPr algn="ctr" fontAlgn="b"/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l-GR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0009252"/>
                  </a:ext>
                </a:extLst>
              </a:tr>
              <a:tr h="2164648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l-GR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Εισοδήματα στους εργαζόμενους ανάλογα με την εργασία που παρέχουν</a:t>
                      </a:r>
                      <a:endParaRPr lang="el-GR" sz="2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2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3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ΠΖ/ΟΙΚ</a:t>
                      </a:r>
                      <a:endParaRPr lang="el-GR" sz="2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Θετική</a:t>
                      </a:r>
                    </a:p>
                    <a:p>
                      <a:pPr algn="ctr" fontAlgn="b"/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44605364"/>
                  </a:ext>
                </a:extLst>
              </a:tr>
            </a:tbl>
          </a:graphicData>
        </a:graphic>
      </p:graphicFrame>
      <p:grpSp>
        <p:nvGrpSpPr>
          <p:cNvPr id="4" name="Group 15"/>
          <p:cNvGrpSpPr/>
          <p:nvPr/>
        </p:nvGrpSpPr>
        <p:grpSpPr>
          <a:xfrm>
            <a:off x="7564224" y="9418474"/>
            <a:ext cx="3086100" cy="3086100"/>
            <a:chOff x="0" y="0"/>
            <a:chExt cx="812800" cy="812800"/>
          </a:xfrm>
        </p:grpSpPr>
        <p:sp>
          <p:nvSpPr>
            <p:cNvPr id="5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3649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1451</Words>
  <Application>Microsoft Office PowerPoint</Application>
  <PresentationFormat>Προσαρμογή</PresentationFormat>
  <Paragraphs>427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1" baseType="lpstr">
      <vt:lpstr>Wingdings</vt:lpstr>
      <vt:lpstr>Arial Unicode Bold</vt:lpstr>
      <vt:lpstr>Calibri</vt:lpstr>
      <vt:lpstr>Segoe UI Black</vt:lpstr>
      <vt:lpstr>Segoe UI</vt:lpstr>
      <vt:lpstr>Arial</vt:lpstr>
      <vt:lpstr>Office Theme</vt:lpstr>
      <vt:lpstr>Παρουσίαση του PowerPoint</vt:lpstr>
      <vt:lpstr>ΦΟΡΕΙΣ ΠΟΥ ΣΥΜΜΕΤΕΙΧΑΝ ΣΤΟ ΕΡΩΤΗΜΑΤΟΛΟΓΙΟ</vt:lpstr>
      <vt:lpstr>ΑΠΑΝΤΗΣΕΙΣ ΦΟΡΕΩΝ</vt:lpstr>
      <vt:lpstr>Στον κλάδο που εκπροσωπείτε, θεωρείτε ότι η ανάπτυξη του τουρισμού όπως είναι σήμερα έχει:</vt:lpstr>
      <vt:lpstr>ΠΡΟΫΠΟΘΕΣΕΙΣ ΓΙΑ ΒΙΩΣΙΜΟ ΤΟΥΡΙΣΜΟ ΚΑΙ ΑΞΙΟΛΟΓΗΣΗ ΑΠΟ ΦΟΡΕΙΣ</vt:lpstr>
      <vt:lpstr>ΖΗΤΗΜΑΤΑ ΤΟΥΡΙΣΤΙΚΗΣ ΔΙΑΚΥΒΕΡΝΗΣΗΣ</vt:lpstr>
      <vt:lpstr>ΟΙΚΟΝΟΜΙΚΑ ΑΠΟΤΕΛΕΣΜΑΤΑ (οικονομική μεγέθυνση) </vt:lpstr>
      <vt:lpstr>ΑΝΑΠΤΥΞΙΑΚΑ ΑΠΟΤΕΛΕΣΜΑΤΑ ΣΤΗΝ ΤΟΠΙΚΗ ΟΙΚΟΝΟΜΙΑ</vt:lpstr>
      <vt:lpstr>ΟΙΚΟΝΟΝΟΜΙΚΗ ΚΑΙ ΚΟΙΝΩΝΙΚΗ ΔΙΑΣΤΑΣΗ ΤΗΣ ΠΟΙΟΤΗΤΑΣ ΖΩΗΣ</vt:lpstr>
      <vt:lpstr>ΕΛΚΥΣΤΙΚΟΤΗΤΑ ΠΡΟΟΡΙΣΜΟΥ</vt:lpstr>
      <vt:lpstr>ΠOIOTHTA ΦΥΣΙΚΟΥ ΚΑΙ ΠΟΛΙΤΙΣΤΙΚΟΥ ΚΕΦΑΛΑΙΟΥ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Gradient Company Business Profile Presentation</dc:title>
  <dc:creator>User</dc:creator>
  <cp:lastModifiedBy>IOANNIS SPILANIS</cp:lastModifiedBy>
  <cp:revision>18</cp:revision>
  <dcterms:created xsi:type="dcterms:W3CDTF">2006-08-16T00:00:00Z</dcterms:created>
  <dcterms:modified xsi:type="dcterms:W3CDTF">2024-02-07T12:01:03Z</dcterms:modified>
  <dc:identifier>DAF6bQzfpsg</dc:identifier>
</cp:coreProperties>
</file>